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63" r:id="rId3"/>
    <p:sldId id="260" r:id="rId4"/>
    <p:sldId id="290" r:id="rId5"/>
    <p:sldId id="264" r:id="rId6"/>
    <p:sldId id="293" r:id="rId7"/>
    <p:sldId id="289" r:id="rId8"/>
    <p:sldId id="275" r:id="rId9"/>
    <p:sldId id="291" r:id="rId10"/>
    <p:sldId id="278" r:id="rId11"/>
    <p:sldId id="292" r:id="rId12"/>
  </p:sldIdLst>
  <p:sldSz cx="9144000" cy="5143500" type="screen16x9"/>
  <p:notesSz cx="6858000" cy="9144000"/>
  <p:embeddedFontLst>
    <p:embeddedFont>
      <p:font typeface="Exo 2" panose="020B0604020202020204" charset="0"/>
      <p:regular r:id="rId14"/>
      <p:bold r:id="rId15"/>
      <p:italic r:id="rId16"/>
      <p:boldItalic r:id="rId17"/>
    </p:embeddedFont>
    <p:embeddedFont>
      <p:font typeface="Roboto Condensed Light" panose="020B0604020202020204" charset="0"/>
      <p:regular r:id="rId18"/>
      <p:bold r:id="rId19"/>
      <p:italic r:id="rId20"/>
      <p:boldItalic r:id="rId21"/>
    </p:embeddedFont>
    <p:embeddedFont>
      <p:font typeface="Squada On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úlia Mamede" initials="JM" lastIdx="1" clrIdx="0">
    <p:extLst>
      <p:ext uri="{19B8F6BF-5375-455C-9EA6-DF929625EA0E}">
        <p15:presenceInfo xmlns:p15="http://schemas.microsoft.com/office/powerpoint/2012/main" userId="6d846906ce1617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81F514-3A03-4F47-B782-47A437441E93}">
  <a:tblStyle styleId="{8981F514-3A03-4F47-B782-47A437441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2818" autoAdjust="0"/>
  </p:normalViewPr>
  <p:slideViewPr>
    <p:cSldViewPr snapToGrid="0">
      <p:cViewPr>
        <p:scale>
          <a:sx n="200" d="100"/>
          <a:sy n="200" d="100"/>
        </p:scale>
        <p:origin x="144" y="-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Vitor" userId="2cdd66c02acb95ff" providerId="LiveId" clId="{AFA5107E-9E34-4746-B726-AA1A5F8AD431}"/>
    <pc:docChg chg="undo custSel addSld modSld">
      <pc:chgData name="José Vitor" userId="2cdd66c02acb95ff" providerId="LiveId" clId="{AFA5107E-9E34-4746-B726-AA1A5F8AD431}" dt="2020-06-15T16:35:34.471" v="1520" actId="14100"/>
      <pc:docMkLst>
        <pc:docMk/>
      </pc:docMkLst>
      <pc:sldChg chg="modSp mod">
        <pc:chgData name="José Vitor" userId="2cdd66c02acb95ff" providerId="LiveId" clId="{AFA5107E-9E34-4746-B726-AA1A5F8AD431}" dt="2020-06-15T15:15:26.592" v="439" actId="2711"/>
        <pc:sldMkLst>
          <pc:docMk/>
          <pc:sldMk cId="0" sldId="256"/>
        </pc:sldMkLst>
        <pc:spChg chg="mod">
          <ac:chgData name="José Vitor" userId="2cdd66c02acb95ff" providerId="LiveId" clId="{AFA5107E-9E34-4746-B726-AA1A5F8AD431}" dt="2020-06-15T15:15:26.592" v="439" actId="2711"/>
          <ac:spMkLst>
            <pc:docMk/>
            <pc:sldMk cId="0" sldId="256"/>
            <ac:spMk id="4" creationId="{697AE54C-B14B-4A78-A0B1-2CA50C3D2872}"/>
          </ac:spMkLst>
        </pc:spChg>
        <pc:spChg chg="mod">
          <ac:chgData name="José Vitor" userId="2cdd66c02acb95ff" providerId="LiveId" clId="{AFA5107E-9E34-4746-B726-AA1A5F8AD431}" dt="2020-06-15T15:15:16.956" v="435" actId="2711"/>
          <ac:spMkLst>
            <pc:docMk/>
            <pc:sldMk cId="0" sldId="256"/>
            <ac:spMk id="137" creationId="{00000000-0000-0000-0000-000000000000}"/>
          </ac:spMkLst>
        </pc:spChg>
      </pc:sldChg>
      <pc:sldChg chg="modSp mod">
        <pc:chgData name="José Vitor" userId="2cdd66c02acb95ff" providerId="LiveId" clId="{AFA5107E-9E34-4746-B726-AA1A5F8AD431}" dt="2020-06-15T15:13:59.892" v="387" actId="2711"/>
        <pc:sldMkLst>
          <pc:docMk/>
          <pc:sldMk cId="0" sldId="260"/>
        </pc:sldMkLst>
        <pc:spChg chg="mod">
          <ac:chgData name="José Vitor" userId="2cdd66c02acb95ff" providerId="LiveId" clId="{AFA5107E-9E34-4746-B726-AA1A5F8AD431}" dt="2020-06-15T15:13:52.334" v="385"/>
          <ac:spMkLst>
            <pc:docMk/>
            <pc:sldMk cId="0" sldId="260"/>
            <ac:spMk id="3" creationId="{38F70812-9281-479B-A364-843C8AE1EDBA}"/>
          </ac:spMkLst>
        </pc:spChg>
        <pc:spChg chg="mod">
          <ac:chgData name="José Vitor" userId="2cdd66c02acb95ff" providerId="LiveId" clId="{AFA5107E-9E34-4746-B726-AA1A5F8AD431}" dt="2020-06-15T15:13:59.892" v="387" actId="2711"/>
          <ac:spMkLst>
            <pc:docMk/>
            <pc:sldMk cId="0" sldId="260"/>
            <ac:spMk id="184" creationId="{00000000-0000-0000-0000-000000000000}"/>
          </ac:spMkLst>
        </pc:spChg>
      </pc:sldChg>
      <pc:sldChg chg="addSp delSp modSp mod">
        <pc:chgData name="José Vitor" userId="2cdd66c02acb95ff" providerId="LiveId" clId="{AFA5107E-9E34-4746-B726-AA1A5F8AD431}" dt="2020-06-15T15:17:43.863" v="585" actId="1076"/>
        <pc:sldMkLst>
          <pc:docMk/>
          <pc:sldMk cId="0" sldId="263"/>
        </pc:sldMkLst>
        <pc:spChg chg="mod">
          <ac:chgData name="José Vitor" userId="2cdd66c02acb95ff" providerId="LiveId" clId="{AFA5107E-9E34-4746-B726-AA1A5F8AD431}" dt="2020-06-15T15:14:47.678" v="394" actId="1076"/>
          <ac:spMkLst>
            <pc:docMk/>
            <pc:sldMk cId="0" sldId="263"/>
            <ac:spMk id="226" creationId="{00000000-0000-0000-0000-000000000000}"/>
          </ac:spMkLst>
        </pc:spChg>
        <pc:picChg chg="mod">
          <ac:chgData name="José Vitor" userId="2cdd66c02acb95ff" providerId="LiveId" clId="{AFA5107E-9E34-4746-B726-AA1A5F8AD431}" dt="2020-06-15T15:17:43.863" v="585" actId="1076"/>
          <ac:picMkLst>
            <pc:docMk/>
            <pc:sldMk cId="0" sldId="263"/>
            <ac:picMk id="227" creationId="{00000000-0000-0000-0000-000000000000}"/>
          </ac:picMkLst>
        </pc:picChg>
        <pc:cxnChg chg="add del mod">
          <ac:chgData name="José Vitor" userId="2cdd66c02acb95ff" providerId="LiveId" clId="{AFA5107E-9E34-4746-B726-AA1A5F8AD431}" dt="2020-06-15T15:17:40.581" v="584" actId="1035"/>
          <ac:cxnSpMkLst>
            <pc:docMk/>
            <pc:sldMk cId="0" sldId="263"/>
            <ac:cxnSpMk id="223" creationId="{00000000-0000-0000-0000-000000000000}"/>
          </ac:cxnSpMkLst>
        </pc:cxnChg>
      </pc:sldChg>
      <pc:sldChg chg="addSp delSp modSp mod">
        <pc:chgData name="José Vitor" userId="2cdd66c02acb95ff" providerId="LiveId" clId="{AFA5107E-9E34-4746-B726-AA1A5F8AD431}" dt="2020-06-15T15:34:38.266" v="1245" actId="20577"/>
        <pc:sldMkLst>
          <pc:docMk/>
          <pc:sldMk cId="0" sldId="264"/>
        </pc:sldMkLst>
        <pc:spChg chg="mod">
          <ac:chgData name="José Vitor" userId="2cdd66c02acb95ff" providerId="LiveId" clId="{AFA5107E-9E34-4746-B726-AA1A5F8AD431}" dt="2020-06-15T15:34:38.266" v="1245" actId="20577"/>
          <ac:spMkLst>
            <pc:docMk/>
            <pc:sldMk cId="0" sldId="264"/>
            <ac:spMk id="233" creationId="{00000000-0000-0000-0000-000000000000}"/>
          </ac:spMkLst>
        </pc:spChg>
        <pc:spChg chg="mod">
          <ac:chgData name="José Vitor" userId="2cdd66c02acb95ff" providerId="LiveId" clId="{AFA5107E-9E34-4746-B726-AA1A5F8AD431}" dt="2020-06-15T15:25:14.318" v="828" actId="20577"/>
          <ac:spMkLst>
            <pc:docMk/>
            <pc:sldMk cId="0" sldId="264"/>
            <ac:spMk id="234" creationId="{00000000-0000-0000-0000-000000000000}"/>
          </ac:spMkLst>
        </pc:spChg>
        <pc:spChg chg="mod">
          <ac:chgData name="José Vitor" userId="2cdd66c02acb95ff" providerId="LiveId" clId="{AFA5107E-9E34-4746-B726-AA1A5F8AD431}" dt="2020-06-15T15:16:30.692" v="491" actId="1035"/>
          <ac:spMkLst>
            <pc:docMk/>
            <pc:sldMk cId="0" sldId="264"/>
            <ac:spMk id="236" creationId="{00000000-0000-0000-0000-000000000000}"/>
          </ac:spMkLst>
        </pc:spChg>
        <pc:picChg chg="add del mod">
          <ac:chgData name="José Vitor" userId="2cdd66c02acb95ff" providerId="LiveId" clId="{AFA5107E-9E34-4746-B726-AA1A5F8AD431}" dt="2020-06-15T15:24:06.277" v="822" actId="478"/>
          <ac:picMkLst>
            <pc:docMk/>
            <pc:sldMk cId="0" sldId="264"/>
            <ac:picMk id="2" creationId="{2550253D-9E18-4F36-B5EB-B2C19120796B}"/>
          </ac:picMkLst>
        </pc:picChg>
        <pc:picChg chg="add del mod">
          <ac:chgData name="José Vitor" userId="2cdd66c02acb95ff" providerId="LiveId" clId="{AFA5107E-9E34-4746-B726-AA1A5F8AD431}" dt="2020-06-15T15:24:02.089" v="818" actId="478"/>
          <ac:picMkLst>
            <pc:docMk/>
            <pc:sldMk cId="0" sldId="264"/>
            <ac:picMk id="3" creationId="{A373D59A-F6B2-4881-84C1-1EDF7FC64BD5}"/>
          </ac:picMkLst>
        </pc:picChg>
        <pc:picChg chg="add del mod">
          <ac:chgData name="José Vitor" userId="2cdd66c02acb95ff" providerId="LiveId" clId="{AFA5107E-9E34-4746-B726-AA1A5F8AD431}" dt="2020-06-15T15:24:03.095" v="819" actId="478"/>
          <ac:picMkLst>
            <pc:docMk/>
            <pc:sldMk cId="0" sldId="264"/>
            <ac:picMk id="4" creationId="{E68BEDC8-FD74-4EAD-B770-CD51EC7C9432}"/>
          </ac:picMkLst>
        </pc:picChg>
        <pc:picChg chg="add del">
          <ac:chgData name="José Vitor" userId="2cdd66c02acb95ff" providerId="LiveId" clId="{AFA5107E-9E34-4746-B726-AA1A5F8AD431}" dt="2020-06-15T15:04:58.397" v="220"/>
          <ac:picMkLst>
            <pc:docMk/>
            <pc:sldMk cId="0" sldId="264"/>
            <ac:picMk id="5" creationId="{805CFA2F-485B-417B-B888-AD266AC37F6D}"/>
          </ac:picMkLst>
        </pc:picChg>
        <pc:picChg chg="del">
          <ac:chgData name="José Vitor" userId="2cdd66c02acb95ff" providerId="LiveId" clId="{AFA5107E-9E34-4746-B726-AA1A5F8AD431}" dt="2020-06-15T15:03:11.280" v="169" actId="478"/>
          <ac:picMkLst>
            <pc:docMk/>
            <pc:sldMk cId="0" sldId="264"/>
            <ac:picMk id="6" creationId="{E7C988CE-2585-4E99-92AB-F8F22B0226E3}"/>
          </ac:picMkLst>
        </pc:picChg>
        <pc:picChg chg="add del mod">
          <ac:chgData name="José Vitor" userId="2cdd66c02acb95ff" providerId="LiveId" clId="{AFA5107E-9E34-4746-B726-AA1A5F8AD431}" dt="2020-06-15T15:24:04.059" v="820" actId="478"/>
          <ac:picMkLst>
            <pc:docMk/>
            <pc:sldMk cId="0" sldId="264"/>
            <ac:picMk id="7" creationId="{8B467BC8-A74A-4F8A-9591-5EF2F3509B04}"/>
          </ac:picMkLst>
        </pc:picChg>
        <pc:picChg chg="del">
          <ac:chgData name="José Vitor" userId="2cdd66c02acb95ff" providerId="LiveId" clId="{AFA5107E-9E34-4746-B726-AA1A5F8AD431}" dt="2020-06-15T15:02:00.323" v="162" actId="478"/>
          <ac:picMkLst>
            <pc:docMk/>
            <pc:sldMk cId="0" sldId="264"/>
            <ac:picMk id="8" creationId="{EAC81672-EF4A-4870-9E63-90E6AE78703F}"/>
          </ac:picMkLst>
        </pc:picChg>
        <pc:picChg chg="add del mod">
          <ac:chgData name="José Vitor" userId="2cdd66c02acb95ff" providerId="LiveId" clId="{AFA5107E-9E34-4746-B726-AA1A5F8AD431}" dt="2020-06-15T15:24:05.175" v="821" actId="478"/>
          <ac:picMkLst>
            <pc:docMk/>
            <pc:sldMk cId="0" sldId="264"/>
            <ac:picMk id="9" creationId="{92A9AF26-7688-4085-B53F-254A4445C767}"/>
          </ac:picMkLst>
        </pc:picChg>
        <pc:picChg chg="add mod">
          <ac:chgData name="José Vitor" userId="2cdd66c02acb95ff" providerId="LiveId" clId="{AFA5107E-9E34-4746-B726-AA1A5F8AD431}" dt="2020-06-15T15:31:55.336" v="993" actId="1036"/>
          <ac:picMkLst>
            <pc:docMk/>
            <pc:sldMk cId="0" sldId="264"/>
            <ac:picMk id="10" creationId="{C0A1ACCA-9659-42C8-8931-42C686DCAC76}"/>
          </ac:picMkLst>
        </pc:picChg>
        <pc:picChg chg="add mod">
          <ac:chgData name="José Vitor" userId="2cdd66c02acb95ff" providerId="LiveId" clId="{AFA5107E-9E34-4746-B726-AA1A5F8AD431}" dt="2020-06-15T15:31:48.225" v="989" actId="1035"/>
          <ac:picMkLst>
            <pc:docMk/>
            <pc:sldMk cId="0" sldId="264"/>
            <ac:picMk id="11" creationId="{8AAF8FEF-FF52-464D-96AD-6DA9DC477C7F}"/>
          </ac:picMkLst>
        </pc:picChg>
        <pc:cxnChg chg="mod">
          <ac:chgData name="José Vitor" userId="2cdd66c02acb95ff" providerId="LiveId" clId="{AFA5107E-9E34-4746-B726-AA1A5F8AD431}" dt="2020-06-15T15:16:42.530" v="535" actId="1035"/>
          <ac:cxnSpMkLst>
            <pc:docMk/>
            <pc:sldMk cId="0" sldId="264"/>
            <ac:cxnSpMk id="235" creationId="{00000000-0000-0000-0000-000000000000}"/>
          </ac:cxnSpMkLst>
        </pc:cxnChg>
      </pc:sldChg>
      <pc:sldChg chg="modSp mod">
        <pc:chgData name="José Vitor" userId="2cdd66c02acb95ff" providerId="LiveId" clId="{AFA5107E-9E34-4746-B726-AA1A5F8AD431}" dt="2020-06-15T15:19:54.178" v="600" actId="2711"/>
        <pc:sldMkLst>
          <pc:docMk/>
          <pc:sldMk cId="0" sldId="275"/>
        </pc:sldMkLst>
        <pc:spChg chg="mod">
          <ac:chgData name="José Vitor" userId="2cdd66c02acb95ff" providerId="LiveId" clId="{AFA5107E-9E34-4746-B726-AA1A5F8AD431}" dt="2020-06-15T15:19:43.131" v="599" actId="2711"/>
          <ac:spMkLst>
            <pc:docMk/>
            <pc:sldMk cId="0" sldId="275"/>
            <ac:spMk id="48" creationId="{EF949F1D-80C7-4EB5-91DF-ABD49206E0D5}"/>
          </ac:spMkLst>
        </pc:spChg>
        <pc:spChg chg="mod">
          <ac:chgData name="José Vitor" userId="2cdd66c02acb95ff" providerId="LiveId" clId="{AFA5107E-9E34-4746-B726-AA1A5F8AD431}" dt="2020-06-15T15:19:34.030" v="597" actId="2711"/>
          <ac:spMkLst>
            <pc:docMk/>
            <pc:sldMk cId="0" sldId="275"/>
            <ac:spMk id="49" creationId="{FA5C61C1-56E5-418A-B14B-98211796B258}"/>
          </ac:spMkLst>
        </pc:spChg>
        <pc:spChg chg="mod">
          <ac:chgData name="José Vitor" userId="2cdd66c02acb95ff" providerId="LiveId" clId="{AFA5107E-9E34-4746-B726-AA1A5F8AD431}" dt="2020-06-15T15:19:29.017" v="596" actId="2711"/>
          <ac:spMkLst>
            <pc:docMk/>
            <pc:sldMk cId="0" sldId="275"/>
            <ac:spMk id="50" creationId="{762B434F-F87E-42C0-A87C-6F8C7684DE5A}"/>
          </ac:spMkLst>
        </pc:spChg>
        <pc:spChg chg="mod">
          <ac:chgData name="José Vitor" userId="2cdd66c02acb95ff" providerId="LiveId" clId="{AFA5107E-9E34-4746-B726-AA1A5F8AD431}" dt="2020-06-15T15:19:54.178" v="600" actId="2711"/>
          <ac:spMkLst>
            <pc:docMk/>
            <pc:sldMk cId="0" sldId="275"/>
            <ac:spMk id="51" creationId="{2EBBDB7E-358E-4B0A-AFC5-3E980C58A392}"/>
          </ac:spMkLst>
        </pc:spChg>
        <pc:spChg chg="mod">
          <ac:chgData name="José Vitor" userId="2cdd66c02acb95ff" providerId="LiveId" clId="{AFA5107E-9E34-4746-B726-AA1A5F8AD431}" dt="2020-06-15T15:19:38.573" v="598" actId="2711"/>
          <ac:spMkLst>
            <pc:docMk/>
            <pc:sldMk cId="0" sldId="275"/>
            <ac:spMk id="53" creationId="{38E41FDC-66D6-4EB4-BF46-5F8AF55901E3}"/>
          </ac:spMkLst>
        </pc:spChg>
        <pc:spChg chg="mod">
          <ac:chgData name="José Vitor" userId="2cdd66c02acb95ff" providerId="LiveId" clId="{AFA5107E-9E34-4746-B726-AA1A5F8AD431}" dt="2020-06-15T15:19:08.037" v="594"/>
          <ac:spMkLst>
            <pc:docMk/>
            <pc:sldMk cId="0" sldId="275"/>
            <ac:spMk id="55" creationId="{5C9B5AA3-1556-4999-ACBF-0BF0193F477E}"/>
          </ac:spMkLst>
        </pc:spChg>
        <pc:spChg chg="mod">
          <ac:chgData name="José Vitor" userId="2cdd66c02acb95ff" providerId="LiveId" clId="{AFA5107E-9E34-4746-B726-AA1A5F8AD431}" dt="2020-06-15T15:19:17.156" v="595" actId="2711"/>
          <ac:spMkLst>
            <pc:docMk/>
            <pc:sldMk cId="0" sldId="275"/>
            <ac:spMk id="439" creationId="{00000000-0000-0000-0000-000000000000}"/>
          </ac:spMkLst>
        </pc:spChg>
      </pc:sldChg>
      <pc:sldChg chg="addSp delSp modSp mod">
        <pc:chgData name="José Vitor" userId="2cdd66c02acb95ff" providerId="LiveId" clId="{AFA5107E-9E34-4746-B726-AA1A5F8AD431}" dt="2020-06-15T16:35:34.471" v="1520" actId="14100"/>
        <pc:sldMkLst>
          <pc:docMk/>
          <pc:sldMk cId="0" sldId="278"/>
        </pc:sldMkLst>
        <pc:spChg chg="mod">
          <ac:chgData name="José Vitor" userId="2cdd66c02acb95ff" providerId="LiveId" clId="{AFA5107E-9E34-4746-B726-AA1A5F8AD431}" dt="2020-06-15T15:35:25.210" v="1253" actId="13926"/>
          <ac:spMkLst>
            <pc:docMk/>
            <pc:sldMk cId="0" sldId="278"/>
            <ac:spMk id="565" creationId="{00000000-0000-0000-0000-000000000000}"/>
          </ac:spMkLst>
        </pc:spChg>
        <pc:spChg chg="mod">
          <ac:chgData name="José Vitor" userId="2cdd66c02acb95ff" providerId="LiveId" clId="{AFA5107E-9E34-4746-B726-AA1A5F8AD431}" dt="2020-06-15T15:36:23.565" v="1266" actId="255"/>
          <ac:spMkLst>
            <pc:docMk/>
            <pc:sldMk cId="0" sldId="278"/>
            <ac:spMk id="591" creationId="{00000000-0000-0000-0000-000000000000}"/>
          </ac:spMkLst>
        </pc:spChg>
        <pc:grpChg chg="mod">
          <ac:chgData name="José Vitor" userId="2cdd66c02acb95ff" providerId="LiveId" clId="{AFA5107E-9E34-4746-B726-AA1A5F8AD431}" dt="2020-06-15T16:05:01.717" v="1359" actId="1076"/>
          <ac:grpSpMkLst>
            <pc:docMk/>
            <pc:sldMk cId="0" sldId="278"/>
            <ac:grpSpMk id="566" creationId="{00000000-0000-0000-0000-000000000000}"/>
          </ac:grpSpMkLst>
        </pc:grpChg>
        <pc:grpChg chg="add del mod">
          <ac:chgData name="José Vitor" userId="2cdd66c02acb95ff" providerId="LiveId" clId="{AFA5107E-9E34-4746-B726-AA1A5F8AD431}" dt="2020-06-15T16:33:09.293" v="1490" actId="1076"/>
          <ac:grpSpMkLst>
            <pc:docMk/>
            <pc:sldMk cId="0" sldId="278"/>
            <ac:grpSpMk id="582" creationId="{00000000-0000-0000-0000-000000000000}"/>
          </ac:grpSpMkLst>
        </pc:grpChg>
        <pc:picChg chg="add del mod">
          <ac:chgData name="José Vitor" userId="2cdd66c02acb95ff" providerId="LiveId" clId="{AFA5107E-9E34-4746-B726-AA1A5F8AD431}" dt="2020-06-15T16:04:41.095" v="1357" actId="478"/>
          <ac:picMkLst>
            <pc:docMk/>
            <pc:sldMk cId="0" sldId="278"/>
            <ac:picMk id="2" creationId="{109E9B90-9DB7-46AC-9253-FECF8D86CA95}"/>
          </ac:picMkLst>
        </pc:picChg>
        <pc:picChg chg="add del mod">
          <ac:chgData name="José Vitor" userId="2cdd66c02acb95ff" providerId="LiveId" clId="{AFA5107E-9E34-4746-B726-AA1A5F8AD431}" dt="2020-06-15T16:11:36.713" v="1414" actId="478"/>
          <ac:picMkLst>
            <pc:docMk/>
            <pc:sldMk cId="0" sldId="278"/>
            <ac:picMk id="3" creationId="{D43B4AAB-442E-4CAE-9B38-74B0A32F60E6}"/>
          </ac:picMkLst>
        </pc:picChg>
        <pc:picChg chg="add del mod">
          <ac:chgData name="José Vitor" userId="2cdd66c02acb95ff" providerId="LiveId" clId="{AFA5107E-9E34-4746-B726-AA1A5F8AD431}" dt="2020-06-15T16:11:30.889" v="1408" actId="478"/>
          <ac:picMkLst>
            <pc:docMk/>
            <pc:sldMk cId="0" sldId="278"/>
            <ac:picMk id="4" creationId="{96C274A7-868D-4ED2-B956-0C446CDD89AA}"/>
          </ac:picMkLst>
        </pc:picChg>
        <pc:picChg chg="add del">
          <ac:chgData name="José Vitor" userId="2cdd66c02acb95ff" providerId="LiveId" clId="{AFA5107E-9E34-4746-B726-AA1A5F8AD431}" dt="2020-06-15T16:33:01.390" v="1484" actId="478"/>
          <ac:picMkLst>
            <pc:docMk/>
            <pc:sldMk cId="0" sldId="278"/>
            <ac:picMk id="5" creationId="{58A21F7C-EC59-4636-8E62-C3EC1EC3C696}"/>
          </ac:picMkLst>
        </pc:picChg>
        <pc:picChg chg="add del mod">
          <ac:chgData name="José Vitor" userId="2cdd66c02acb95ff" providerId="LiveId" clId="{AFA5107E-9E34-4746-B726-AA1A5F8AD431}" dt="2020-06-15T16:09:44.683" v="1395" actId="478"/>
          <ac:picMkLst>
            <pc:docMk/>
            <pc:sldMk cId="0" sldId="278"/>
            <ac:picMk id="6" creationId="{A7EC6ECD-9B96-4099-AA87-D65AA7A9FA68}"/>
          </ac:picMkLst>
        </pc:picChg>
        <pc:picChg chg="add del">
          <ac:chgData name="José Vitor" userId="2cdd66c02acb95ff" providerId="LiveId" clId="{AFA5107E-9E34-4746-B726-AA1A5F8AD431}" dt="2020-06-15T16:35:10.643" v="1515" actId="478"/>
          <ac:picMkLst>
            <pc:docMk/>
            <pc:sldMk cId="0" sldId="278"/>
            <ac:picMk id="7" creationId="{D343F76A-7F55-46F3-AA4C-3AD8E590E503}"/>
          </ac:picMkLst>
        </pc:picChg>
        <pc:picChg chg="add del mod">
          <ac:chgData name="José Vitor" userId="2cdd66c02acb95ff" providerId="LiveId" clId="{AFA5107E-9E34-4746-B726-AA1A5F8AD431}" dt="2020-06-15T16:11:06.482" v="1407" actId="478"/>
          <ac:picMkLst>
            <pc:docMk/>
            <pc:sldMk cId="0" sldId="278"/>
            <ac:picMk id="8" creationId="{FB5AEEC0-6596-4845-9038-5C7A56351128}"/>
          </ac:picMkLst>
        </pc:picChg>
        <pc:picChg chg="add del mod">
          <ac:chgData name="José Vitor" userId="2cdd66c02acb95ff" providerId="LiveId" clId="{AFA5107E-9E34-4746-B726-AA1A5F8AD431}" dt="2020-06-15T16:22:38.334" v="1456" actId="478"/>
          <ac:picMkLst>
            <pc:docMk/>
            <pc:sldMk cId="0" sldId="278"/>
            <ac:picMk id="9" creationId="{581E563E-2D22-4DB9-8EBB-2FCA96AD63A1}"/>
          </ac:picMkLst>
        </pc:picChg>
        <pc:picChg chg="add del">
          <ac:chgData name="José Vitor" userId="2cdd66c02acb95ff" providerId="LiveId" clId="{AFA5107E-9E34-4746-B726-AA1A5F8AD431}" dt="2020-06-15T16:19:27.897" v="1430"/>
          <ac:picMkLst>
            <pc:docMk/>
            <pc:sldMk cId="0" sldId="278"/>
            <ac:picMk id="10" creationId="{D2A8B29A-7D28-4557-B0E7-C098B2EB53C1}"/>
          </ac:picMkLst>
        </pc:picChg>
        <pc:picChg chg="add del mod">
          <ac:chgData name="José Vitor" userId="2cdd66c02acb95ff" providerId="LiveId" clId="{AFA5107E-9E34-4746-B726-AA1A5F8AD431}" dt="2020-06-15T16:20:37.575" v="1442" actId="478"/>
          <ac:picMkLst>
            <pc:docMk/>
            <pc:sldMk cId="0" sldId="278"/>
            <ac:picMk id="11" creationId="{0BB1CC93-1977-4EB7-91F5-EEF4D007184D}"/>
          </ac:picMkLst>
        </pc:picChg>
        <pc:picChg chg="add mod">
          <ac:chgData name="José Vitor" userId="2cdd66c02acb95ff" providerId="LiveId" clId="{AFA5107E-9E34-4746-B726-AA1A5F8AD431}" dt="2020-06-15T16:35:34.471" v="1520" actId="14100"/>
          <ac:picMkLst>
            <pc:docMk/>
            <pc:sldMk cId="0" sldId="278"/>
            <ac:picMk id="12" creationId="{0FF9542A-3733-4263-BF36-955B91016386}"/>
          </ac:picMkLst>
        </pc:picChg>
        <pc:picChg chg="add mod">
          <ac:chgData name="José Vitor" userId="2cdd66c02acb95ff" providerId="LiveId" clId="{AFA5107E-9E34-4746-B726-AA1A5F8AD431}" dt="2020-06-15T16:24:21.877" v="1465" actId="14100"/>
          <ac:picMkLst>
            <pc:docMk/>
            <pc:sldMk cId="0" sldId="278"/>
            <ac:picMk id="13" creationId="{37DD8AB1-1AD8-4CE2-BF58-F4B13713D307}"/>
          </ac:picMkLst>
        </pc:picChg>
        <pc:picChg chg="add del mod">
          <ac:chgData name="José Vitor" userId="2cdd66c02acb95ff" providerId="LiveId" clId="{AFA5107E-9E34-4746-B726-AA1A5F8AD431}" dt="2020-06-15T16:31:54.307" v="1478" actId="478"/>
          <ac:picMkLst>
            <pc:docMk/>
            <pc:sldMk cId="0" sldId="278"/>
            <ac:picMk id="14" creationId="{3D860FDD-2A6E-4516-B65B-D359685C2C2A}"/>
          </ac:picMkLst>
        </pc:picChg>
        <pc:picChg chg="add mod">
          <ac:chgData name="José Vitor" userId="2cdd66c02acb95ff" providerId="LiveId" clId="{AFA5107E-9E34-4746-B726-AA1A5F8AD431}" dt="2020-06-15T16:33:35.713" v="1510" actId="14100"/>
          <ac:picMkLst>
            <pc:docMk/>
            <pc:sldMk cId="0" sldId="278"/>
            <ac:picMk id="16" creationId="{F8C3FC64-8F96-421E-82EF-9FC3633217BF}"/>
          </ac:picMkLst>
        </pc:picChg>
      </pc:sldChg>
      <pc:sldChg chg="addSp delSp modSp mod">
        <pc:chgData name="José Vitor" userId="2cdd66c02acb95ff" providerId="LiveId" clId="{AFA5107E-9E34-4746-B726-AA1A5F8AD431}" dt="2020-06-15T15:46:21.824" v="1350"/>
        <pc:sldMkLst>
          <pc:docMk/>
          <pc:sldMk cId="1275155352" sldId="289"/>
        </pc:sldMkLst>
        <pc:spChg chg="mod">
          <ac:chgData name="José Vitor" userId="2cdd66c02acb95ff" providerId="LiveId" clId="{AFA5107E-9E34-4746-B726-AA1A5F8AD431}" dt="2020-06-15T15:16:23.311" v="483" actId="1035"/>
          <ac:spMkLst>
            <pc:docMk/>
            <pc:sldMk cId="1275155352" sldId="289"/>
            <ac:spMk id="233" creationId="{00000000-0000-0000-0000-000000000000}"/>
          </ac:spMkLst>
        </pc:spChg>
        <pc:spChg chg="mod">
          <ac:chgData name="José Vitor" userId="2cdd66c02acb95ff" providerId="LiveId" clId="{AFA5107E-9E34-4746-B726-AA1A5F8AD431}" dt="2020-06-15T15:16:08.372" v="457" actId="1035"/>
          <ac:spMkLst>
            <pc:docMk/>
            <pc:sldMk cId="1275155352" sldId="289"/>
            <ac:spMk id="234" creationId="{00000000-0000-0000-0000-000000000000}"/>
          </ac:spMkLst>
        </pc:spChg>
        <pc:picChg chg="add del">
          <ac:chgData name="José Vitor" userId="2cdd66c02acb95ff" providerId="LiveId" clId="{AFA5107E-9E34-4746-B726-AA1A5F8AD431}" dt="2020-06-15T15:16:03.305" v="447"/>
          <ac:picMkLst>
            <pc:docMk/>
            <pc:sldMk cId="1275155352" sldId="289"/>
            <ac:picMk id="2" creationId="{2DCEFDF7-1C8F-4683-80B3-39813A2AB322}"/>
          </ac:picMkLst>
        </pc:picChg>
        <pc:picChg chg="add del">
          <ac:chgData name="José Vitor" userId="2cdd66c02acb95ff" providerId="LiveId" clId="{AFA5107E-9E34-4746-B726-AA1A5F8AD431}" dt="2020-06-15T15:16:25.399" v="485"/>
          <ac:picMkLst>
            <pc:docMk/>
            <pc:sldMk cId="1275155352" sldId="289"/>
            <ac:picMk id="4" creationId="{09BB045D-CC63-4D11-97F9-D0702C0DDCAA}"/>
          </ac:picMkLst>
        </pc:picChg>
        <pc:picChg chg="add del mod">
          <ac:chgData name="José Vitor" userId="2cdd66c02acb95ff" providerId="LiveId" clId="{AFA5107E-9E34-4746-B726-AA1A5F8AD431}" dt="2020-06-15T15:46:21.824" v="1350"/>
          <ac:picMkLst>
            <pc:docMk/>
            <pc:sldMk cId="1275155352" sldId="289"/>
            <ac:picMk id="6" creationId="{7FFC0F5B-6ED0-4257-9BA0-A3F8996F3118}"/>
          </ac:picMkLst>
        </pc:picChg>
        <pc:cxnChg chg="mod">
          <ac:chgData name="José Vitor" userId="2cdd66c02acb95ff" providerId="LiveId" clId="{AFA5107E-9E34-4746-B726-AA1A5F8AD431}" dt="2020-06-15T15:16:12.005" v="469" actId="1035"/>
          <ac:cxnSpMkLst>
            <pc:docMk/>
            <pc:sldMk cId="1275155352" sldId="289"/>
            <ac:cxnSpMk id="235" creationId="{00000000-0000-0000-0000-000000000000}"/>
          </ac:cxnSpMkLst>
        </pc:cxnChg>
      </pc:sldChg>
      <pc:sldChg chg="modSp mod">
        <pc:chgData name="José Vitor" userId="2cdd66c02acb95ff" providerId="LiveId" clId="{AFA5107E-9E34-4746-B726-AA1A5F8AD431}" dt="2020-06-15T15:13:42.760" v="384"/>
        <pc:sldMkLst>
          <pc:docMk/>
          <pc:sldMk cId="264411757" sldId="290"/>
        </pc:sldMkLst>
        <pc:spChg chg="mod">
          <ac:chgData name="José Vitor" userId="2cdd66c02acb95ff" providerId="LiveId" clId="{AFA5107E-9E34-4746-B726-AA1A5F8AD431}" dt="2020-06-15T15:13:42.760" v="384"/>
          <ac:spMkLst>
            <pc:docMk/>
            <pc:sldMk cId="264411757" sldId="290"/>
            <ac:spMk id="3" creationId="{38F70812-9281-479B-A364-843C8AE1EDBA}"/>
          </ac:spMkLst>
        </pc:spChg>
        <pc:spChg chg="mod">
          <ac:chgData name="José Vitor" userId="2cdd66c02acb95ff" providerId="LiveId" clId="{AFA5107E-9E34-4746-B726-AA1A5F8AD431}" dt="2020-06-15T15:13:38.719" v="383"/>
          <ac:spMkLst>
            <pc:docMk/>
            <pc:sldMk cId="264411757" sldId="290"/>
            <ac:spMk id="10" creationId="{FB2179CB-28AA-4159-B6B8-839C8E2BB7C4}"/>
          </ac:spMkLst>
        </pc:spChg>
        <pc:spChg chg="mod">
          <ac:chgData name="José Vitor" userId="2cdd66c02acb95ff" providerId="LiveId" clId="{AFA5107E-9E34-4746-B726-AA1A5F8AD431}" dt="2020-06-15T15:10:27.691" v="333"/>
          <ac:spMkLst>
            <pc:docMk/>
            <pc:sldMk cId="264411757" sldId="290"/>
            <ac:spMk id="17" creationId="{32CB2637-6271-4EBF-9319-4722FB7A46E6}"/>
          </ac:spMkLst>
        </pc:spChg>
        <pc:spChg chg="mod">
          <ac:chgData name="José Vitor" userId="2cdd66c02acb95ff" providerId="LiveId" clId="{AFA5107E-9E34-4746-B726-AA1A5F8AD431}" dt="2020-06-15T15:10:40.542" v="337"/>
          <ac:spMkLst>
            <pc:docMk/>
            <pc:sldMk cId="264411757" sldId="290"/>
            <ac:spMk id="18" creationId="{63E2C6D7-2994-4048-A4A5-0974E2D13C30}"/>
          </ac:spMkLst>
        </pc:spChg>
        <pc:spChg chg="mod">
          <ac:chgData name="José Vitor" userId="2cdd66c02acb95ff" providerId="LiveId" clId="{AFA5107E-9E34-4746-B726-AA1A5F8AD431}" dt="2020-06-15T15:10:35.980" v="335"/>
          <ac:spMkLst>
            <pc:docMk/>
            <pc:sldMk cId="264411757" sldId="290"/>
            <ac:spMk id="19" creationId="{266B439D-8420-4E60-888C-121E62685B70}"/>
          </ac:spMkLst>
        </pc:spChg>
        <pc:spChg chg="mod">
          <ac:chgData name="José Vitor" userId="2cdd66c02acb95ff" providerId="LiveId" clId="{AFA5107E-9E34-4746-B726-AA1A5F8AD431}" dt="2020-06-15T15:10:32.254" v="334"/>
          <ac:spMkLst>
            <pc:docMk/>
            <pc:sldMk cId="264411757" sldId="290"/>
            <ac:spMk id="20" creationId="{F93C7F69-8974-4089-B44B-E0A51747049B}"/>
          </ac:spMkLst>
        </pc:spChg>
        <pc:spChg chg="mod">
          <ac:chgData name="José Vitor" userId="2cdd66c02acb95ff" providerId="LiveId" clId="{AFA5107E-9E34-4746-B726-AA1A5F8AD431}" dt="2020-06-15T15:10:38.032" v="336"/>
          <ac:spMkLst>
            <pc:docMk/>
            <pc:sldMk cId="264411757" sldId="290"/>
            <ac:spMk id="21" creationId="{6288F326-B4F1-4F51-B248-617A06F25D66}"/>
          </ac:spMkLst>
        </pc:spChg>
        <pc:spChg chg="mod">
          <ac:chgData name="José Vitor" userId="2cdd66c02acb95ff" providerId="LiveId" clId="{AFA5107E-9E34-4746-B726-AA1A5F8AD431}" dt="2020-06-15T15:10:13.654" v="332"/>
          <ac:spMkLst>
            <pc:docMk/>
            <pc:sldMk cId="264411757" sldId="290"/>
            <ac:spMk id="22" creationId="{73E1CD85-3CFC-47FF-9F47-AA5FF9D42EE7}"/>
          </ac:spMkLst>
        </pc:spChg>
        <pc:spChg chg="mod">
          <ac:chgData name="José Vitor" userId="2cdd66c02acb95ff" providerId="LiveId" clId="{AFA5107E-9E34-4746-B726-AA1A5F8AD431}" dt="2020-06-15T15:13:29.361" v="381"/>
          <ac:spMkLst>
            <pc:docMk/>
            <pc:sldMk cId="264411757" sldId="290"/>
            <ac:spMk id="23" creationId="{16619BCC-B4AB-41ED-BCBE-7EED9ABD2CFC}"/>
          </ac:spMkLst>
        </pc:spChg>
        <pc:spChg chg="mod">
          <ac:chgData name="José Vitor" userId="2cdd66c02acb95ff" providerId="LiveId" clId="{AFA5107E-9E34-4746-B726-AA1A5F8AD431}" dt="2020-06-15T15:13:32.757" v="382"/>
          <ac:spMkLst>
            <pc:docMk/>
            <pc:sldMk cId="264411757" sldId="290"/>
            <ac:spMk id="57" creationId="{C0E490B8-081D-41D5-9A86-E7C25CB90973}"/>
          </ac:spMkLst>
        </pc:spChg>
        <pc:spChg chg="mod">
          <ac:chgData name="José Vitor" userId="2cdd66c02acb95ff" providerId="LiveId" clId="{AFA5107E-9E34-4746-B726-AA1A5F8AD431}" dt="2020-06-15T15:12:06.880" v="369" actId="1076"/>
          <ac:spMkLst>
            <pc:docMk/>
            <pc:sldMk cId="264411757" sldId="290"/>
            <ac:spMk id="61" creationId="{A5886E81-27B3-4954-BB28-C3A5A9739A70}"/>
          </ac:spMkLst>
        </pc:spChg>
        <pc:spChg chg="mod">
          <ac:chgData name="José Vitor" userId="2cdd66c02acb95ff" providerId="LiveId" clId="{AFA5107E-9E34-4746-B726-AA1A5F8AD431}" dt="2020-06-15T15:12:31.351" v="374" actId="14100"/>
          <ac:spMkLst>
            <pc:docMk/>
            <pc:sldMk cId="264411757" sldId="290"/>
            <ac:spMk id="62" creationId="{03574240-667A-4313-8F86-FE670443D65A}"/>
          </ac:spMkLst>
        </pc:spChg>
        <pc:spChg chg="mod">
          <ac:chgData name="José Vitor" userId="2cdd66c02acb95ff" providerId="LiveId" clId="{AFA5107E-9E34-4746-B726-AA1A5F8AD431}" dt="2020-06-15T15:13:05.715" v="377" actId="2711"/>
          <ac:spMkLst>
            <pc:docMk/>
            <pc:sldMk cId="264411757" sldId="290"/>
            <ac:spMk id="63" creationId="{FD4E6E0C-3C37-459B-8926-6E56407DDB4C}"/>
          </ac:spMkLst>
        </pc:spChg>
        <pc:spChg chg="mod">
          <ac:chgData name="José Vitor" userId="2cdd66c02acb95ff" providerId="LiveId" clId="{AFA5107E-9E34-4746-B726-AA1A5F8AD431}" dt="2020-06-15T15:10:06.093" v="331" actId="2711"/>
          <ac:spMkLst>
            <pc:docMk/>
            <pc:sldMk cId="264411757" sldId="290"/>
            <ac:spMk id="64" creationId="{63B49343-F2AE-4C3E-AD88-FB3DC2BDA777}"/>
          </ac:spMkLst>
        </pc:spChg>
        <pc:spChg chg="mod">
          <ac:chgData name="José Vitor" userId="2cdd66c02acb95ff" providerId="LiveId" clId="{AFA5107E-9E34-4746-B726-AA1A5F8AD431}" dt="2020-06-15T15:12:48.390" v="375" actId="2711"/>
          <ac:spMkLst>
            <pc:docMk/>
            <pc:sldMk cId="264411757" sldId="290"/>
            <ac:spMk id="65" creationId="{2281B146-60E8-44F4-B85A-C2FE753C3EA4}"/>
          </ac:spMkLst>
        </pc:spChg>
        <pc:spChg chg="mod">
          <ac:chgData name="José Vitor" userId="2cdd66c02acb95ff" providerId="LiveId" clId="{AFA5107E-9E34-4746-B726-AA1A5F8AD431}" dt="2020-06-15T15:12:53.700" v="376" actId="2711"/>
          <ac:spMkLst>
            <pc:docMk/>
            <pc:sldMk cId="264411757" sldId="290"/>
            <ac:spMk id="66" creationId="{CB1F2C56-5978-4FDA-BE80-40B30F1C6F6F}"/>
          </ac:spMkLst>
        </pc:spChg>
        <pc:spChg chg="mod">
          <ac:chgData name="José Vitor" userId="2cdd66c02acb95ff" providerId="LiveId" clId="{AFA5107E-9E34-4746-B726-AA1A5F8AD431}" dt="2020-06-15T15:13:38.719" v="383"/>
          <ac:spMkLst>
            <pc:docMk/>
            <pc:sldMk cId="264411757" sldId="290"/>
            <ac:spMk id="91" creationId="{D33398EF-F183-4766-8BA1-5DFD75CDCCEE}"/>
          </ac:spMkLst>
        </pc:spChg>
        <pc:grpChg chg="mod">
          <ac:chgData name="José Vitor" userId="2cdd66c02acb95ff" providerId="LiveId" clId="{AFA5107E-9E34-4746-B726-AA1A5F8AD431}" dt="2020-06-15T15:13:38.719" v="383"/>
          <ac:grpSpMkLst>
            <pc:docMk/>
            <pc:sldMk cId="264411757" sldId="290"/>
            <ac:grpSpMk id="25" creationId="{4B7AEC15-57A9-44EE-884A-0536DA1BE032}"/>
          </ac:grpSpMkLst>
        </pc:grpChg>
        <pc:grpChg chg="mod">
          <ac:chgData name="José Vitor" userId="2cdd66c02acb95ff" providerId="LiveId" clId="{AFA5107E-9E34-4746-B726-AA1A5F8AD431}" dt="2020-06-15T15:13:38.719" v="383"/>
          <ac:grpSpMkLst>
            <pc:docMk/>
            <pc:sldMk cId="264411757" sldId="290"/>
            <ac:grpSpMk id="96" creationId="{96B12601-A016-4E4F-A396-04ABAF4DE556}"/>
          </ac:grpSpMkLst>
        </pc:grpChg>
      </pc:sldChg>
      <pc:sldChg chg="modSp">
        <pc:chgData name="José Vitor" userId="2cdd66c02acb95ff" providerId="LiveId" clId="{AFA5107E-9E34-4746-B726-AA1A5F8AD431}" dt="2020-06-15T15:20:01.085" v="601"/>
        <pc:sldMkLst>
          <pc:docMk/>
          <pc:sldMk cId="616902851" sldId="291"/>
        </pc:sldMkLst>
        <pc:spChg chg="mod">
          <ac:chgData name="José Vitor" userId="2cdd66c02acb95ff" providerId="LiveId" clId="{AFA5107E-9E34-4746-B726-AA1A5F8AD431}" dt="2020-06-15T15:20:01.085" v="601"/>
          <ac:spMkLst>
            <pc:docMk/>
            <pc:sldMk cId="616902851" sldId="291"/>
            <ac:spMk id="439" creationId="{00000000-0000-0000-0000-000000000000}"/>
          </ac:spMkLst>
        </pc:spChg>
      </pc:sldChg>
      <pc:sldChg chg="addSp delSp modSp mod">
        <pc:chgData name="José Vitor" userId="2cdd66c02acb95ff" providerId="LiveId" clId="{AFA5107E-9E34-4746-B726-AA1A5F8AD431}" dt="2020-06-15T15:41:57.995" v="1344" actId="1076"/>
        <pc:sldMkLst>
          <pc:docMk/>
          <pc:sldMk cId="1017413058" sldId="292"/>
        </pc:sldMkLst>
        <pc:spChg chg="mod">
          <ac:chgData name="José Vitor" userId="2cdd66c02acb95ff" providerId="LiveId" clId="{AFA5107E-9E34-4746-B726-AA1A5F8AD431}" dt="2020-06-15T15:41:57.995" v="1344" actId="1076"/>
          <ac:spMkLst>
            <pc:docMk/>
            <pc:sldMk cId="1017413058" sldId="292"/>
            <ac:spMk id="9" creationId="{7F121732-407C-463A-828B-E102E4ADF338}"/>
          </ac:spMkLst>
        </pc:spChg>
        <pc:spChg chg="del mod">
          <ac:chgData name="José Vitor" userId="2cdd66c02acb95ff" providerId="LiveId" clId="{AFA5107E-9E34-4746-B726-AA1A5F8AD431}" dt="2020-06-15T15:37:26.113" v="1268" actId="478"/>
          <ac:spMkLst>
            <pc:docMk/>
            <pc:sldMk cId="1017413058" sldId="292"/>
            <ac:spMk id="16" creationId="{0A19E844-1A4E-4DCF-85C7-03BDCA32F9CF}"/>
          </ac:spMkLst>
        </pc:spChg>
        <pc:picChg chg="add del mod">
          <ac:chgData name="José Vitor" userId="2cdd66c02acb95ff" providerId="LiveId" clId="{AFA5107E-9E34-4746-B726-AA1A5F8AD431}" dt="2020-06-15T15:39:12.317" v="1331" actId="478"/>
          <ac:picMkLst>
            <pc:docMk/>
            <pc:sldMk cId="1017413058" sldId="292"/>
            <ac:picMk id="3" creationId="{A4F70D54-0F7A-4422-8D61-7B6C6762AA97}"/>
          </ac:picMkLst>
        </pc:picChg>
      </pc:sldChg>
      <pc:sldChg chg="modSp add mod">
        <pc:chgData name="José Vitor" userId="2cdd66c02acb95ff" providerId="LiveId" clId="{AFA5107E-9E34-4746-B726-AA1A5F8AD431}" dt="2020-06-15T15:32:38.400" v="1130" actId="1035"/>
        <pc:sldMkLst>
          <pc:docMk/>
          <pc:sldMk cId="1942463543" sldId="293"/>
        </pc:sldMkLst>
        <pc:spChg chg="mod">
          <ac:chgData name="José Vitor" userId="2cdd66c02acb95ff" providerId="LiveId" clId="{AFA5107E-9E34-4746-B726-AA1A5F8AD431}" dt="2020-06-15T15:32:38.400" v="1130" actId="1035"/>
          <ac:spMkLst>
            <pc:docMk/>
            <pc:sldMk cId="1942463543" sldId="293"/>
            <ac:spMk id="23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3541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718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160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931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65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65" r:id="rId5"/>
    <p:sldLayoutId id="2147483668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944056" y="2209978"/>
            <a:ext cx="6886800" cy="9660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6"/>
                </a:solidFill>
                <a:latin typeface="+mj-lt"/>
              </a:rPr>
              <a:t>Painel COVID-19/BR</a:t>
            </a:r>
            <a:endParaRPr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38" name="Google Shape;138;p28"/>
          <p:cNvCxnSpPr>
            <a:cxnSpLocks/>
          </p:cNvCxnSpPr>
          <p:nvPr/>
        </p:nvCxnSpPr>
        <p:spPr>
          <a:xfrm>
            <a:off x="5645888" y="3176000"/>
            <a:ext cx="35862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ítulo 3">
            <a:extLst>
              <a:ext uri="{FF2B5EF4-FFF2-40B4-BE49-F238E27FC236}">
                <a16:creationId xmlns:a16="http://schemas.microsoft.com/office/drawing/2014/main" id="{697AE54C-B14B-4A78-A0B1-2CA50C3D2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8756" y="3176000"/>
            <a:ext cx="4352100" cy="966022"/>
          </a:xfrm>
        </p:spPr>
        <p:txBody>
          <a:bodyPr/>
          <a:lstStyle/>
          <a:p>
            <a:pPr lvl="1"/>
            <a:r>
              <a:rPr lang="pt-BR" sz="1200" dirty="0">
                <a:solidFill>
                  <a:schemeClr val="accent6"/>
                </a:solidFill>
                <a:latin typeface="+mj-lt"/>
              </a:rPr>
              <a:t>José Vitor – Mentor, Desenvolvimento e Design  </a:t>
            </a:r>
          </a:p>
          <a:p>
            <a:pPr lvl="1"/>
            <a:r>
              <a:rPr lang="pt-BR" sz="1200" dirty="0">
                <a:solidFill>
                  <a:schemeClr val="accent6"/>
                </a:solidFill>
                <a:latin typeface="+mj-lt"/>
              </a:rPr>
              <a:t>Cássio David – Desenvolvimento e Design </a:t>
            </a:r>
          </a:p>
          <a:p>
            <a:pPr lvl="1"/>
            <a:r>
              <a:rPr lang="pt-BR" sz="1200" dirty="0">
                <a:solidFill>
                  <a:schemeClr val="accent6"/>
                </a:solidFill>
                <a:latin typeface="+mj-lt"/>
              </a:rPr>
              <a:t>Rodolpho Gouveia – Mapas </a:t>
            </a:r>
          </a:p>
          <a:p>
            <a:pPr lvl="1"/>
            <a:r>
              <a:rPr lang="pt-BR" sz="1200" dirty="0">
                <a:solidFill>
                  <a:schemeClr val="accent6"/>
                </a:solidFill>
                <a:latin typeface="+mj-lt"/>
              </a:rPr>
              <a:t>Júlia Mamede – Documentação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6"/>
                </a:solidFill>
              </a:rPr>
              <a:t>Disponibilidade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6" name="Google Shape;566;p50"/>
          <p:cNvGrpSpPr/>
          <p:nvPr/>
        </p:nvGrpSpPr>
        <p:grpSpPr>
          <a:xfrm>
            <a:off x="3111142" y="1219229"/>
            <a:ext cx="3362026" cy="2641868"/>
            <a:chOff x="238125" y="1676700"/>
            <a:chExt cx="2045650" cy="1779275"/>
          </a:xfrm>
        </p:grpSpPr>
        <p:sp>
          <p:nvSpPr>
            <p:cNvPr id="567" name="Google Shape;567;p50"/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5" name="Google Shape;575;p50"/>
          <p:cNvGrpSpPr/>
          <p:nvPr/>
        </p:nvGrpSpPr>
        <p:grpSpPr>
          <a:xfrm>
            <a:off x="1417187" y="1862416"/>
            <a:ext cx="1506854" cy="2001521"/>
            <a:chOff x="3580725" y="2020075"/>
            <a:chExt cx="1344925" cy="1786275"/>
          </a:xfrm>
        </p:grpSpPr>
        <p:sp>
          <p:nvSpPr>
            <p:cNvPr id="576" name="Google Shape;576;p50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4193750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2" name="Google Shape;582;p50"/>
          <p:cNvGrpSpPr/>
          <p:nvPr/>
        </p:nvGrpSpPr>
        <p:grpSpPr>
          <a:xfrm>
            <a:off x="6631975" y="1859645"/>
            <a:ext cx="1094837" cy="2001597"/>
            <a:chOff x="6417224" y="2247097"/>
            <a:chExt cx="951950" cy="1740368"/>
          </a:xfrm>
        </p:grpSpPr>
        <p:sp>
          <p:nvSpPr>
            <p:cNvPr id="583" name="Google Shape;583;p50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6767200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1" name="Google Shape;591;p50"/>
          <p:cNvSpPr txBox="1">
            <a:spLocks noGrp="1"/>
          </p:cNvSpPr>
          <p:nvPr>
            <p:ph type="subTitle" idx="4294967295"/>
          </p:nvPr>
        </p:nvSpPr>
        <p:spPr>
          <a:xfrm>
            <a:off x="3395625" y="4037178"/>
            <a:ext cx="29622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chemeClr val="accent6"/>
                </a:solidFill>
                <a:latin typeface="+mj-lt"/>
                <a:cs typeface="Calibri" panose="020F0502020204030204" pitchFamily="34" charset="0"/>
              </a:rPr>
              <a:t>    O Software Painel COVID-19/BR está disponível no modo web e em qualquer plataforma.</a:t>
            </a:r>
          </a:p>
          <a:p>
            <a:pPr marL="0" lvl="0" indent="0">
              <a:buNone/>
            </a:pPr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92" name="Google Shape;592;p50"/>
          <p:cNvCxnSpPr/>
          <p:nvPr/>
        </p:nvCxnSpPr>
        <p:spPr>
          <a:xfrm rot="10800000">
            <a:off x="3290125" y="4362325"/>
            <a:ext cx="0" cy="93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43B4AAB-442E-4CAE-9B38-74B0A32F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590" y="1351116"/>
            <a:ext cx="3032652" cy="17050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43F76A-7F55-46F3-AA4C-3AD8E590E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55" y="1967570"/>
            <a:ext cx="1277284" cy="17165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FF9542A-3733-4263-BF36-955B91016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753" y="2127251"/>
            <a:ext cx="1277284" cy="141198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7DD8AB1-1AD8-4CE2-BF58-F4B13713D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1589" y="1343446"/>
            <a:ext cx="3032652" cy="162482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8C3FC64-8F96-421E-82EF-9FC363321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618" y="1967570"/>
            <a:ext cx="965456" cy="17190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98;p51">
            <a:extLst>
              <a:ext uri="{FF2B5EF4-FFF2-40B4-BE49-F238E27FC236}">
                <a16:creationId xmlns:a16="http://schemas.microsoft.com/office/drawing/2014/main" id="{7F121732-407C-463A-828B-E102E4ADF338}"/>
              </a:ext>
            </a:extLst>
          </p:cNvPr>
          <p:cNvSpPr txBox="1">
            <a:spLocks/>
          </p:cNvSpPr>
          <p:nvPr/>
        </p:nvSpPr>
        <p:spPr>
          <a:xfrm flipH="1">
            <a:off x="1241075" y="1088572"/>
            <a:ext cx="6661850" cy="148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xo 2"/>
              <a:buNone/>
              <a:defRPr sz="4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pt-BR" dirty="0">
                <a:solidFill>
                  <a:schemeClr val="accent6"/>
                </a:solidFill>
              </a:rPr>
              <a:t>Navegue você mesmo!</a:t>
            </a:r>
          </a:p>
        </p:txBody>
      </p:sp>
    </p:spTree>
    <p:extLst>
      <p:ext uri="{BB962C8B-B14F-4D97-AF65-F5344CB8AC3E}">
        <p14:creationId xmlns:p14="http://schemas.microsoft.com/office/powerpoint/2010/main" val="101741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>
            <a:cxnSpLocks/>
          </p:cNvCxnSpPr>
          <p:nvPr/>
        </p:nvCxnSpPr>
        <p:spPr>
          <a:xfrm>
            <a:off x="3937366" y="2060071"/>
            <a:ext cx="14754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745958" y="2002013"/>
            <a:ext cx="3826042" cy="179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pt-BR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        </a:t>
            </a:r>
            <a:r>
              <a:rPr lang="pt-BR" sz="2000" dirty="0">
                <a:solidFill>
                  <a:schemeClr val="accent6"/>
                </a:solidFill>
                <a:latin typeface="+mj-lt"/>
              </a:rPr>
              <a:t>O software Painel COVID-19/BR tem como propósito informar e atualizar a população brasileira sobre os casos do novo </a:t>
            </a:r>
            <a:r>
              <a:rPr lang="pt-BR" sz="2000" dirty="0" err="1">
                <a:solidFill>
                  <a:schemeClr val="accent6"/>
                </a:solidFill>
                <a:latin typeface="+mj-lt"/>
              </a:rPr>
              <a:t>coronavírus</a:t>
            </a:r>
            <a:r>
              <a:rPr lang="pt-BR" sz="2000" dirty="0">
                <a:solidFill>
                  <a:schemeClr val="accent6"/>
                </a:solidFill>
                <a:latin typeface="+mj-lt"/>
              </a:rPr>
              <a:t>, com base nos dados oficiais da OMS.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4675113" y="1424156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830113" y="1689556"/>
            <a:ext cx="7478973" cy="2185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chemeClr val="accent6"/>
                </a:solidFill>
                <a:latin typeface="+mj-lt"/>
              </a:rPr>
              <a:t>O sistema irá ter seus dados atualizados automaticamente de acordo com a OMS.</a:t>
            </a:r>
          </a:p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chemeClr val="accent6"/>
                </a:solidFill>
                <a:latin typeface="+mj-lt"/>
              </a:rPr>
              <a:t>O sistema irá informar os dados através de dois modos, o mapa do Brasil e um gráfico em barras.</a:t>
            </a:r>
          </a:p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chemeClr val="accent6"/>
                </a:solidFill>
                <a:latin typeface="+mj-lt"/>
              </a:rPr>
              <a:t>O sistema irá informar os casos confirmados, suspeitos, óbitos e a taxa de letalidade por estado.</a:t>
            </a:r>
            <a:endParaRPr sz="2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4032199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8F70812-9281-479B-A364-843C8AE1E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950" y="762993"/>
            <a:ext cx="3867300" cy="771919"/>
          </a:xfrm>
        </p:spPr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Escopo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77;p38">
            <a:extLst>
              <a:ext uri="{FF2B5EF4-FFF2-40B4-BE49-F238E27FC236}">
                <a16:creationId xmlns:a16="http://schemas.microsoft.com/office/drawing/2014/main" id="{3254B578-3A20-443D-AEE2-E02938873F12}"/>
              </a:ext>
            </a:extLst>
          </p:cNvPr>
          <p:cNvSpPr/>
          <p:nvPr/>
        </p:nvSpPr>
        <p:spPr>
          <a:xfrm>
            <a:off x="6655490" y="1617949"/>
            <a:ext cx="483260" cy="520484"/>
          </a:xfrm>
          <a:prstGeom prst="snip2DiagRect">
            <a:avLst>
              <a:gd name="adj1" fmla="val 0"/>
              <a:gd name="adj2" fmla="val 16667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Google Shape;277;p38">
            <a:extLst>
              <a:ext uri="{FF2B5EF4-FFF2-40B4-BE49-F238E27FC236}">
                <a16:creationId xmlns:a16="http://schemas.microsoft.com/office/drawing/2014/main" id="{F1241492-ED7B-4F22-BCC7-7017F64F9ACA}"/>
              </a:ext>
            </a:extLst>
          </p:cNvPr>
          <p:cNvSpPr/>
          <p:nvPr/>
        </p:nvSpPr>
        <p:spPr>
          <a:xfrm>
            <a:off x="5150397" y="1617949"/>
            <a:ext cx="483260" cy="520484"/>
          </a:xfrm>
          <a:prstGeom prst="snip2DiagRect">
            <a:avLst>
              <a:gd name="adj1" fmla="val 0"/>
              <a:gd name="adj2" fmla="val 16667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Google Shape;277;p38">
            <a:extLst>
              <a:ext uri="{FF2B5EF4-FFF2-40B4-BE49-F238E27FC236}">
                <a16:creationId xmlns:a16="http://schemas.microsoft.com/office/drawing/2014/main" id="{C0E490B8-081D-41D5-9A86-E7C25CB90973}"/>
              </a:ext>
            </a:extLst>
          </p:cNvPr>
          <p:cNvSpPr/>
          <p:nvPr/>
        </p:nvSpPr>
        <p:spPr>
          <a:xfrm>
            <a:off x="2332789" y="1617949"/>
            <a:ext cx="483260" cy="520484"/>
          </a:xfrm>
          <a:prstGeom prst="snip2DiagRect">
            <a:avLst>
              <a:gd name="adj1" fmla="val 0"/>
              <a:gd name="adj2" fmla="val 16667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>
              <a:solidFill>
                <a:schemeClr val="accent6"/>
              </a:solidFill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602431" y="133231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1" y="457255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8F70812-9281-479B-A364-843C8AE1E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576" y="645740"/>
            <a:ext cx="3867300" cy="771919"/>
          </a:xfrm>
        </p:spPr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Legenda</a:t>
            </a:r>
          </a:p>
        </p:txBody>
      </p:sp>
      <p:sp>
        <p:nvSpPr>
          <p:cNvPr id="17" name="Google Shape;273;p38">
            <a:extLst>
              <a:ext uri="{FF2B5EF4-FFF2-40B4-BE49-F238E27FC236}">
                <a16:creationId xmlns:a16="http://schemas.microsoft.com/office/drawing/2014/main" id="{32CB2637-6271-4EBF-9319-4722FB7A46E6}"/>
              </a:ext>
            </a:extLst>
          </p:cNvPr>
          <p:cNvSpPr txBox="1">
            <a:spLocks/>
          </p:cNvSpPr>
          <p:nvPr/>
        </p:nvSpPr>
        <p:spPr>
          <a:xfrm>
            <a:off x="7733180" y="2381450"/>
            <a:ext cx="1104545" cy="31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1600" dirty="0">
                <a:solidFill>
                  <a:schemeClr val="accent6"/>
                </a:solidFill>
              </a:rPr>
              <a:t>Óbitos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8" name="Google Shape;273;p38">
            <a:extLst>
              <a:ext uri="{FF2B5EF4-FFF2-40B4-BE49-F238E27FC236}">
                <a16:creationId xmlns:a16="http://schemas.microsoft.com/office/drawing/2014/main" id="{63E2C6D7-2994-4048-A4A5-0974E2D13C30}"/>
              </a:ext>
            </a:extLst>
          </p:cNvPr>
          <p:cNvSpPr txBox="1">
            <a:spLocks/>
          </p:cNvSpPr>
          <p:nvPr/>
        </p:nvSpPr>
        <p:spPr>
          <a:xfrm>
            <a:off x="1798545" y="2312387"/>
            <a:ext cx="1375551" cy="37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1600" dirty="0">
                <a:solidFill>
                  <a:schemeClr val="accent6"/>
                </a:solidFill>
              </a:rPr>
              <a:t>Ativos</a:t>
            </a:r>
          </a:p>
        </p:txBody>
      </p:sp>
      <p:sp>
        <p:nvSpPr>
          <p:cNvPr id="19" name="Google Shape;273;p38">
            <a:extLst>
              <a:ext uri="{FF2B5EF4-FFF2-40B4-BE49-F238E27FC236}">
                <a16:creationId xmlns:a16="http://schemas.microsoft.com/office/drawing/2014/main" id="{266B439D-8420-4E60-888C-121E62685B70}"/>
              </a:ext>
            </a:extLst>
          </p:cNvPr>
          <p:cNvSpPr txBox="1">
            <a:spLocks/>
          </p:cNvSpPr>
          <p:nvPr/>
        </p:nvSpPr>
        <p:spPr>
          <a:xfrm>
            <a:off x="4735773" y="2298217"/>
            <a:ext cx="1299148" cy="37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1600" dirty="0">
                <a:solidFill>
                  <a:schemeClr val="accent6"/>
                </a:solidFill>
              </a:rPr>
              <a:t>Suspeitos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20" name="Google Shape;273;p38">
            <a:extLst>
              <a:ext uri="{FF2B5EF4-FFF2-40B4-BE49-F238E27FC236}">
                <a16:creationId xmlns:a16="http://schemas.microsoft.com/office/drawing/2014/main" id="{F93C7F69-8974-4089-B44B-E0A51747049B}"/>
              </a:ext>
            </a:extLst>
          </p:cNvPr>
          <p:cNvSpPr txBox="1">
            <a:spLocks/>
          </p:cNvSpPr>
          <p:nvPr/>
        </p:nvSpPr>
        <p:spPr>
          <a:xfrm>
            <a:off x="6139343" y="2376057"/>
            <a:ext cx="1515554" cy="31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1600" dirty="0">
                <a:solidFill>
                  <a:schemeClr val="accent6"/>
                </a:solidFill>
              </a:rPr>
              <a:t>Letalidade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21" name="Google Shape;273;p38">
            <a:extLst>
              <a:ext uri="{FF2B5EF4-FFF2-40B4-BE49-F238E27FC236}">
                <a16:creationId xmlns:a16="http://schemas.microsoft.com/office/drawing/2014/main" id="{6288F326-B4F1-4F51-B248-617A06F25D66}"/>
              </a:ext>
            </a:extLst>
          </p:cNvPr>
          <p:cNvSpPr txBox="1">
            <a:spLocks/>
          </p:cNvSpPr>
          <p:nvPr/>
        </p:nvSpPr>
        <p:spPr>
          <a:xfrm>
            <a:off x="3183518" y="2376057"/>
            <a:ext cx="1473616" cy="3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1600" dirty="0">
                <a:solidFill>
                  <a:schemeClr val="accent6"/>
                </a:solidFill>
              </a:rPr>
              <a:t>Recuperados</a:t>
            </a:r>
          </a:p>
        </p:txBody>
      </p:sp>
      <p:sp>
        <p:nvSpPr>
          <p:cNvPr id="22" name="Google Shape;273;p38">
            <a:extLst>
              <a:ext uri="{FF2B5EF4-FFF2-40B4-BE49-F238E27FC236}">
                <a16:creationId xmlns:a16="http://schemas.microsoft.com/office/drawing/2014/main" id="{73E1CD85-3CFC-47FF-9F47-AA5FF9D42EE7}"/>
              </a:ext>
            </a:extLst>
          </p:cNvPr>
          <p:cNvSpPr txBox="1">
            <a:spLocks/>
          </p:cNvSpPr>
          <p:nvPr/>
        </p:nvSpPr>
        <p:spPr>
          <a:xfrm>
            <a:off x="279113" y="2258996"/>
            <a:ext cx="1465266" cy="43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1600" dirty="0">
                <a:solidFill>
                  <a:schemeClr val="accent6"/>
                </a:solidFill>
              </a:rPr>
              <a:t>Confirmados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23" name="Google Shape;277;p38">
            <a:extLst>
              <a:ext uri="{FF2B5EF4-FFF2-40B4-BE49-F238E27FC236}">
                <a16:creationId xmlns:a16="http://schemas.microsoft.com/office/drawing/2014/main" id="{16619BCC-B4AB-41ED-BCBE-7EED9ABD2CFC}"/>
              </a:ext>
            </a:extLst>
          </p:cNvPr>
          <p:cNvSpPr/>
          <p:nvPr/>
        </p:nvSpPr>
        <p:spPr>
          <a:xfrm>
            <a:off x="835010" y="1620747"/>
            <a:ext cx="483260" cy="520484"/>
          </a:xfrm>
          <a:prstGeom prst="snip2DiagRect">
            <a:avLst>
              <a:gd name="adj1" fmla="val 0"/>
              <a:gd name="adj2" fmla="val 16667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25" name="Google Shape;4493;p59">
            <a:extLst>
              <a:ext uri="{FF2B5EF4-FFF2-40B4-BE49-F238E27FC236}">
                <a16:creationId xmlns:a16="http://schemas.microsoft.com/office/drawing/2014/main" id="{4B7AEC15-57A9-44EE-884A-0536DA1BE032}"/>
              </a:ext>
            </a:extLst>
          </p:cNvPr>
          <p:cNvGrpSpPr/>
          <p:nvPr/>
        </p:nvGrpSpPr>
        <p:grpSpPr>
          <a:xfrm>
            <a:off x="6752549" y="1694028"/>
            <a:ext cx="291473" cy="370239"/>
            <a:chOff x="-61268225" y="2024575"/>
            <a:chExt cx="142575" cy="144175"/>
          </a:xfrm>
          <a:solidFill>
            <a:schemeClr val="bg1"/>
          </a:solidFill>
        </p:grpSpPr>
        <p:sp>
          <p:nvSpPr>
            <p:cNvPr id="27" name="Google Shape;4495;p59">
              <a:extLst>
                <a:ext uri="{FF2B5EF4-FFF2-40B4-BE49-F238E27FC236}">
                  <a16:creationId xmlns:a16="http://schemas.microsoft.com/office/drawing/2014/main" id="{F47F8ADE-E829-439A-8107-FA7C56873991}"/>
                </a:ext>
              </a:extLst>
            </p:cNvPr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28" name="Google Shape;4496;p59">
              <a:extLst>
                <a:ext uri="{FF2B5EF4-FFF2-40B4-BE49-F238E27FC236}">
                  <a16:creationId xmlns:a16="http://schemas.microsoft.com/office/drawing/2014/main" id="{1E8C5606-B0D5-4F55-8043-19232CA53577}"/>
                </a:ext>
              </a:extLst>
            </p:cNvPr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29" name="Google Shape;4497;p59">
              <a:extLst>
                <a:ext uri="{FF2B5EF4-FFF2-40B4-BE49-F238E27FC236}">
                  <a16:creationId xmlns:a16="http://schemas.microsoft.com/office/drawing/2014/main" id="{6D7D0F01-5041-4A05-A914-BF69F146D9C7}"/>
                </a:ext>
              </a:extLst>
            </p:cNvPr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2" name="Google Shape;4149;p58">
            <a:extLst>
              <a:ext uri="{FF2B5EF4-FFF2-40B4-BE49-F238E27FC236}">
                <a16:creationId xmlns:a16="http://schemas.microsoft.com/office/drawing/2014/main" id="{1458D756-5CEB-48F0-89B4-07881B82A6E0}"/>
              </a:ext>
            </a:extLst>
          </p:cNvPr>
          <p:cNvSpPr/>
          <p:nvPr/>
        </p:nvSpPr>
        <p:spPr>
          <a:xfrm>
            <a:off x="947755" y="1738713"/>
            <a:ext cx="260318" cy="278956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5" name="Google Shape;4139;p58">
            <a:extLst>
              <a:ext uri="{FF2B5EF4-FFF2-40B4-BE49-F238E27FC236}">
                <a16:creationId xmlns:a16="http://schemas.microsoft.com/office/drawing/2014/main" id="{AD84AB6B-D935-477E-B2A1-696387E1CA06}"/>
              </a:ext>
            </a:extLst>
          </p:cNvPr>
          <p:cNvGrpSpPr/>
          <p:nvPr/>
        </p:nvGrpSpPr>
        <p:grpSpPr>
          <a:xfrm>
            <a:off x="2450662" y="1738713"/>
            <a:ext cx="277109" cy="278956"/>
            <a:chOff x="6218301" y="4416174"/>
            <a:chExt cx="516000" cy="448000"/>
          </a:xfrm>
          <a:solidFill>
            <a:schemeClr val="bg1"/>
          </a:solidFill>
        </p:grpSpPr>
        <p:sp>
          <p:nvSpPr>
            <p:cNvPr id="46" name="Google Shape;4140;p58">
              <a:extLst>
                <a:ext uri="{FF2B5EF4-FFF2-40B4-BE49-F238E27FC236}">
                  <a16:creationId xmlns:a16="http://schemas.microsoft.com/office/drawing/2014/main" id="{7B0BE20F-7E5B-4E95-A740-BDD43C35A8C4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Google Shape;4141;p58">
              <a:extLst>
                <a:ext uri="{FF2B5EF4-FFF2-40B4-BE49-F238E27FC236}">
                  <a16:creationId xmlns:a16="http://schemas.microsoft.com/office/drawing/2014/main" id="{D87E915A-8059-4DC9-912C-E28311A7D9D7}"/>
                </a:ext>
              </a:extLst>
            </p:cNvPr>
            <p:cNvSpPr/>
            <p:nvPr/>
          </p:nvSpPr>
          <p:spPr>
            <a:xfrm>
              <a:off x="6218301" y="4416174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Google Shape;4142;p58">
              <a:extLst>
                <a:ext uri="{FF2B5EF4-FFF2-40B4-BE49-F238E27FC236}">
                  <a16:creationId xmlns:a16="http://schemas.microsoft.com/office/drawing/2014/main" id="{801F0A7C-AB36-4925-8AF6-DE1BFFFAA12B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8" name="Google Shape;277;p38">
            <a:extLst>
              <a:ext uri="{FF2B5EF4-FFF2-40B4-BE49-F238E27FC236}">
                <a16:creationId xmlns:a16="http://schemas.microsoft.com/office/drawing/2014/main" id="{1FEE0C43-5016-46B3-81AC-074A993E8092}"/>
              </a:ext>
            </a:extLst>
          </p:cNvPr>
          <p:cNvSpPr/>
          <p:nvPr/>
        </p:nvSpPr>
        <p:spPr>
          <a:xfrm>
            <a:off x="3751569" y="1636616"/>
            <a:ext cx="483260" cy="520484"/>
          </a:xfrm>
          <a:prstGeom prst="snip2DiagRect">
            <a:avLst>
              <a:gd name="adj1" fmla="val 0"/>
              <a:gd name="adj2" fmla="val 16667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2179CB-28AA-4159-B6B8-839C8E2BB7C4}"/>
              </a:ext>
            </a:extLst>
          </p:cNvPr>
          <p:cNvSpPr/>
          <p:nvPr/>
        </p:nvSpPr>
        <p:spPr>
          <a:xfrm>
            <a:off x="3767077" y="1712909"/>
            <a:ext cx="428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</a:rPr>
              <a:t>♻</a:t>
            </a:r>
          </a:p>
        </p:txBody>
      </p:sp>
      <p:sp>
        <p:nvSpPr>
          <p:cNvPr id="61" name="Google Shape;411;p44">
            <a:extLst>
              <a:ext uri="{FF2B5EF4-FFF2-40B4-BE49-F238E27FC236}">
                <a16:creationId xmlns:a16="http://schemas.microsoft.com/office/drawing/2014/main" id="{A5886E81-27B3-4954-BB28-C3A5A9739A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35666" y="2636780"/>
            <a:ext cx="1371082" cy="170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dirty="0">
                <a:solidFill>
                  <a:schemeClr val="accent6"/>
                </a:solidFill>
                <a:latin typeface="+mj-lt"/>
              </a:rPr>
              <a:t>São aqueles que fizeram o tratamento e posteriormente obtiveram resultados positivos</a:t>
            </a:r>
            <a:endParaRPr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2" name="Google Shape;411;p44">
            <a:extLst>
              <a:ext uri="{FF2B5EF4-FFF2-40B4-BE49-F238E27FC236}">
                <a16:creationId xmlns:a16="http://schemas.microsoft.com/office/drawing/2014/main" id="{03574240-667A-4313-8F86-FE670443D65A}"/>
              </a:ext>
            </a:extLst>
          </p:cNvPr>
          <p:cNvSpPr txBox="1">
            <a:spLocks/>
          </p:cNvSpPr>
          <p:nvPr/>
        </p:nvSpPr>
        <p:spPr>
          <a:xfrm>
            <a:off x="3178629" y="2608054"/>
            <a:ext cx="1505888" cy="170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accent6"/>
                </a:solidFill>
                <a:latin typeface="+mj-lt"/>
              </a:rPr>
              <a:t>São aqueles confirmados que fizeram tratamento e posteriormente seus exames deram negativos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3" name="Google Shape;411;p44">
            <a:extLst>
              <a:ext uri="{FF2B5EF4-FFF2-40B4-BE49-F238E27FC236}">
                <a16:creationId xmlns:a16="http://schemas.microsoft.com/office/drawing/2014/main" id="{FD4E6E0C-3C37-459B-8926-6E56407DDB4C}"/>
              </a:ext>
            </a:extLst>
          </p:cNvPr>
          <p:cNvSpPr txBox="1">
            <a:spLocks/>
          </p:cNvSpPr>
          <p:nvPr/>
        </p:nvSpPr>
        <p:spPr>
          <a:xfrm>
            <a:off x="7785158" y="2571749"/>
            <a:ext cx="1079729" cy="174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accent6"/>
                </a:solidFill>
                <a:latin typeface="+mj-lt"/>
              </a:rPr>
              <a:t>São todos aqueles que vieram a óbito</a:t>
            </a:r>
          </a:p>
          <a:p>
            <a:pPr marL="0" indent="0" algn="l"/>
            <a:endParaRPr lang="en-US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Google Shape;411;p44">
            <a:extLst>
              <a:ext uri="{FF2B5EF4-FFF2-40B4-BE49-F238E27FC236}">
                <a16:creationId xmlns:a16="http://schemas.microsoft.com/office/drawing/2014/main" id="{63B49343-F2AE-4C3E-AD88-FB3DC2BDA777}"/>
              </a:ext>
            </a:extLst>
          </p:cNvPr>
          <p:cNvSpPr txBox="1">
            <a:spLocks/>
          </p:cNvSpPr>
          <p:nvPr/>
        </p:nvSpPr>
        <p:spPr>
          <a:xfrm>
            <a:off x="358631" y="2636781"/>
            <a:ext cx="1360198" cy="167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accent6"/>
                </a:solidFill>
                <a:latin typeface="+mj-lt"/>
                <a:cs typeface="Calibri" panose="020F0502020204030204" pitchFamily="34" charset="0"/>
              </a:rPr>
              <a:t>São aqueles que tiveram os sintomas e o exame deu positivo</a:t>
            </a:r>
            <a:endParaRPr lang="en-US" sz="1400" dirty="0">
              <a:solidFill>
                <a:schemeClr val="accent6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5" name="Google Shape;411;p44">
            <a:extLst>
              <a:ext uri="{FF2B5EF4-FFF2-40B4-BE49-F238E27FC236}">
                <a16:creationId xmlns:a16="http://schemas.microsoft.com/office/drawing/2014/main" id="{2281B146-60E8-44F4-B85A-C2FE753C3EA4}"/>
              </a:ext>
            </a:extLst>
          </p:cNvPr>
          <p:cNvSpPr txBox="1">
            <a:spLocks/>
          </p:cNvSpPr>
          <p:nvPr/>
        </p:nvSpPr>
        <p:spPr>
          <a:xfrm>
            <a:off x="4731506" y="2636780"/>
            <a:ext cx="1262397" cy="167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accent6"/>
                </a:solidFill>
                <a:latin typeface="+mj-lt"/>
              </a:rPr>
              <a:t>São aqueles que estão com os sintomas e no aguardo dos exames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6" name="Google Shape;411;p44">
            <a:extLst>
              <a:ext uri="{FF2B5EF4-FFF2-40B4-BE49-F238E27FC236}">
                <a16:creationId xmlns:a16="http://schemas.microsoft.com/office/drawing/2014/main" id="{CB1F2C56-5978-4FDA-BE80-40B30F1C6F6F}"/>
              </a:ext>
            </a:extLst>
          </p:cNvPr>
          <p:cNvSpPr txBox="1">
            <a:spLocks/>
          </p:cNvSpPr>
          <p:nvPr/>
        </p:nvSpPr>
        <p:spPr>
          <a:xfrm>
            <a:off x="6160828" y="2636780"/>
            <a:ext cx="1439156" cy="167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accent6"/>
                </a:solidFill>
                <a:latin typeface="+mj-lt"/>
              </a:rPr>
              <a:t>É a proporção entre o número de mortes e o número total de doentes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2B026A8-454A-4F8F-A907-F73FDFE717C6}"/>
              </a:ext>
            </a:extLst>
          </p:cNvPr>
          <p:cNvCxnSpPr>
            <a:cxnSpLocks/>
          </p:cNvCxnSpPr>
          <p:nvPr/>
        </p:nvCxnSpPr>
        <p:spPr>
          <a:xfrm>
            <a:off x="1768392" y="1601278"/>
            <a:ext cx="0" cy="2711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D13BA15-5816-4322-AA27-749303FAD3AF}"/>
              </a:ext>
            </a:extLst>
          </p:cNvPr>
          <p:cNvCxnSpPr>
            <a:cxnSpLocks/>
          </p:cNvCxnSpPr>
          <p:nvPr/>
        </p:nvCxnSpPr>
        <p:spPr>
          <a:xfrm>
            <a:off x="3194432" y="1601278"/>
            <a:ext cx="0" cy="2711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B2FC8DA5-8392-49A5-8B7B-C0FB52F350F4}"/>
              </a:ext>
            </a:extLst>
          </p:cNvPr>
          <p:cNvCxnSpPr>
            <a:cxnSpLocks/>
          </p:cNvCxnSpPr>
          <p:nvPr/>
        </p:nvCxnSpPr>
        <p:spPr>
          <a:xfrm>
            <a:off x="4668499" y="1620546"/>
            <a:ext cx="0" cy="2692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924DD530-95DB-4EF5-8FB9-A633A4EE47A0}"/>
              </a:ext>
            </a:extLst>
          </p:cNvPr>
          <p:cNvCxnSpPr>
            <a:cxnSpLocks/>
          </p:cNvCxnSpPr>
          <p:nvPr/>
        </p:nvCxnSpPr>
        <p:spPr>
          <a:xfrm>
            <a:off x="7696375" y="1657008"/>
            <a:ext cx="9422" cy="2764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8DAE7D8C-54D4-485B-AA75-C66F3181225C}"/>
              </a:ext>
            </a:extLst>
          </p:cNvPr>
          <p:cNvCxnSpPr>
            <a:cxnSpLocks/>
          </p:cNvCxnSpPr>
          <p:nvPr/>
        </p:nvCxnSpPr>
        <p:spPr>
          <a:xfrm flipH="1">
            <a:off x="6072045" y="1620546"/>
            <a:ext cx="10641" cy="2692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Google Shape;277;p38">
            <a:extLst>
              <a:ext uri="{FF2B5EF4-FFF2-40B4-BE49-F238E27FC236}">
                <a16:creationId xmlns:a16="http://schemas.microsoft.com/office/drawing/2014/main" id="{D33398EF-F183-4766-8BA1-5DFD75CDCCEE}"/>
              </a:ext>
            </a:extLst>
          </p:cNvPr>
          <p:cNvSpPr/>
          <p:nvPr/>
        </p:nvSpPr>
        <p:spPr>
          <a:xfrm>
            <a:off x="8136339" y="1605415"/>
            <a:ext cx="483260" cy="520484"/>
          </a:xfrm>
          <a:prstGeom prst="snip2DiagRect">
            <a:avLst>
              <a:gd name="adj1" fmla="val 0"/>
              <a:gd name="adj2" fmla="val 16667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>
              <a:solidFill>
                <a:schemeClr val="accent6"/>
              </a:solidFill>
            </a:endParaRPr>
          </a:p>
        </p:txBody>
      </p:sp>
      <p:sp>
        <p:nvSpPr>
          <p:cNvPr id="92" name="Google Shape;4082;p58">
            <a:extLst>
              <a:ext uri="{FF2B5EF4-FFF2-40B4-BE49-F238E27FC236}">
                <a16:creationId xmlns:a16="http://schemas.microsoft.com/office/drawing/2014/main" id="{944EA437-A9C2-4F80-96DD-A7DB4C684B53}"/>
              </a:ext>
            </a:extLst>
          </p:cNvPr>
          <p:cNvSpPr/>
          <p:nvPr/>
        </p:nvSpPr>
        <p:spPr>
          <a:xfrm>
            <a:off x="8308990" y="1724798"/>
            <a:ext cx="182450" cy="312978"/>
          </a:xfrm>
          <a:custGeom>
            <a:avLst/>
            <a:gdLst/>
            <a:ahLst/>
            <a:cxnLst/>
            <a:rect l="l" t="t" r="r" b="b"/>
            <a:pathLst>
              <a:path w="16958" h="19047" extrusionOk="0">
                <a:moveTo>
                  <a:pt x="4662" y="6571"/>
                </a:moveTo>
                <a:cubicBezTo>
                  <a:pt x="5263" y="6571"/>
                  <a:pt x="5864" y="6799"/>
                  <a:pt x="6324" y="7258"/>
                </a:cubicBezTo>
                <a:cubicBezTo>
                  <a:pt x="7249" y="8182"/>
                  <a:pt x="7240" y="9685"/>
                  <a:pt x="6303" y="10600"/>
                </a:cubicBezTo>
                <a:lnTo>
                  <a:pt x="6300" y="10600"/>
                </a:lnTo>
                <a:cubicBezTo>
                  <a:pt x="5791" y="11109"/>
                  <a:pt x="5014" y="11422"/>
                  <a:pt x="4268" y="11422"/>
                </a:cubicBezTo>
                <a:cubicBezTo>
                  <a:pt x="3705" y="11422"/>
                  <a:pt x="3154" y="11245"/>
                  <a:pt x="2744" y="10835"/>
                </a:cubicBezTo>
                <a:cubicBezTo>
                  <a:pt x="2301" y="10393"/>
                  <a:pt x="2094" y="9718"/>
                  <a:pt x="2181" y="8992"/>
                </a:cubicBezTo>
                <a:cubicBezTo>
                  <a:pt x="2256" y="8336"/>
                  <a:pt x="2548" y="7713"/>
                  <a:pt x="2982" y="7279"/>
                </a:cubicBezTo>
                <a:cubicBezTo>
                  <a:pt x="3442" y="6807"/>
                  <a:pt x="4052" y="6571"/>
                  <a:pt x="4662" y="6571"/>
                </a:cubicBezTo>
                <a:close/>
                <a:moveTo>
                  <a:pt x="12317" y="6589"/>
                </a:moveTo>
                <a:cubicBezTo>
                  <a:pt x="12918" y="6589"/>
                  <a:pt x="13520" y="6818"/>
                  <a:pt x="13979" y="7276"/>
                </a:cubicBezTo>
                <a:cubicBezTo>
                  <a:pt x="14873" y="8173"/>
                  <a:pt x="15165" y="9884"/>
                  <a:pt x="14214" y="10835"/>
                </a:cubicBezTo>
                <a:cubicBezTo>
                  <a:pt x="13804" y="11245"/>
                  <a:pt x="13256" y="11422"/>
                  <a:pt x="12690" y="11422"/>
                </a:cubicBezTo>
                <a:cubicBezTo>
                  <a:pt x="11943" y="11422"/>
                  <a:pt x="11166" y="11109"/>
                  <a:pt x="10658" y="10600"/>
                </a:cubicBezTo>
                <a:cubicBezTo>
                  <a:pt x="9739" y="9682"/>
                  <a:pt x="9739" y="8194"/>
                  <a:pt x="10658" y="7276"/>
                </a:cubicBezTo>
                <a:cubicBezTo>
                  <a:pt x="11115" y="6818"/>
                  <a:pt x="11716" y="6589"/>
                  <a:pt x="12317" y="6589"/>
                </a:cubicBezTo>
                <a:close/>
                <a:moveTo>
                  <a:pt x="8479" y="10841"/>
                </a:moveTo>
                <a:cubicBezTo>
                  <a:pt x="8669" y="10841"/>
                  <a:pt x="8858" y="10933"/>
                  <a:pt x="8971" y="11118"/>
                </a:cubicBezTo>
                <a:lnTo>
                  <a:pt x="10266" y="13238"/>
                </a:lnTo>
                <a:cubicBezTo>
                  <a:pt x="10435" y="13509"/>
                  <a:pt x="10347" y="13865"/>
                  <a:pt x="10076" y="14030"/>
                </a:cubicBezTo>
                <a:lnTo>
                  <a:pt x="10073" y="14030"/>
                </a:lnTo>
                <a:cubicBezTo>
                  <a:pt x="9980" y="14087"/>
                  <a:pt x="9877" y="14114"/>
                  <a:pt x="9775" y="14114"/>
                </a:cubicBezTo>
                <a:cubicBezTo>
                  <a:pt x="9582" y="14114"/>
                  <a:pt x="9393" y="14016"/>
                  <a:pt x="9284" y="13840"/>
                </a:cubicBezTo>
                <a:lnTo>
                  <a:pt x="8480" y="12522"/>
                </a:lnTo>
                <a:lnTo>
                  <a:pt x="7673" y="13840"/>
                </a:lnTo>
                <a:cubicBezTo>
                  <a:pt x="7565" y="14018"/>
                  <a:pt x="7376" y="14115"/>
                  <a:pt x="7182" y="14115"/>
                </a:cubicBezTo>
                <a:cubicBezTo>
                  <a:pt x="7079" y="14115"/>
                  <a:pt x="6975" y="14088"/>
                  <a:pt x="6881" y="14030"/>
                </a:cubicBezTo>
                <a:cubicBezTo>
                  <a:pt x="6610" y="13862"/>
                  <a:pt x="6526" y="13509"/>
                  <a:pt x="6692" y="13238"/>
                </a:cubicBezTo>
                <a:lnTo>
                  <a:pt x="7987" y="11118"/>
                </a:lnTo>
                <a:cubicBezTo>
                  <a:pt x="8100" y="10933"/>
                  <a:pt x="8289" y="10841"/>
                  <a:pt x="8479" y="10841"/>
                </a:cubicBezTo>
                <a:close/>
                <a:moveTo>
                  <a:pt x="8474" y="1"/>
                </a:moveTo>
                <a:cubicBezTo>
                  <a:pt x="3801" y="1"/>
                  <a:pt x="1" y="3840"/>
                  <a:pt x="1" y="8553"/>
                </a:cubicBezTo>
                <a:lnTo>
                  <a:pt x="1" y="11856"/>
                </a:lnTo>
                <a:cubicBezTo>
                  <a:pt x="1" y="12883"/>
                  <a:pt x="449" y="13862"/>
                  <a:pt x="1229" y="14530"/>
                </a:cubicBezTo>
                <a:lnTo>
                  <a:pt x="2934" y="16000"/>
                </a:lnTo>
                <a:lnTo>
                  <a:pt x="2934" y="18472"/>
                </a:lnTo>
                <a:cubicBezTo>
                  <a:pt x="2934" y="18788"/>
                  <a:pt x="3193" y="19047"/>
                  <a:pt x="3512" y="19047"/>
                </a:cubicBezTo>
                <a:lnTo>
                  <a:pt x="5183" y="19047"/>
                </a:lnTo>
                <a:lnTo>
                  <a:pt x="5183" y="16536"/>
                </a:lnTo>
                <a:cubicBezTo>
                  <a:pt x="5192" y="16222"/>
                  <a:pt x="5448" y="15975"/>
                  <a:pt x="5761" y="15975"/>
                </a:cubicBezTo>
                <a:cubicBezTo>
                  <a:pt x="6071" y="15975"/>
                  <a:pt x="6327" y="16222"/>
                  <a:pt x="6336" y="16536"/>
                </a:cubicBezTo>
                <a:lnTo>
                  <a:pt x="6336" y="19047"/>
                </a:lnTo>
                <a:lnTo>
                  <a:pt x="7905" y="19047"/>
                </a:lnTo>
                <a:lnTo>
                  <a:pt x="7905" y="16536"/>
                </a:lnTo>
                <a:cubicBezTo>
                  <a:pt x="7905" y="16219"/>
                  <a:pt x="8161" y="15960"/>
                  <a:pt x="8480" y="15960"/>
                </a:cubicBezTo>
                <a:cubicBezTo>
                  <a:pt x="8797" y="15960"/>
                  <a:pt x="9056" y="16219"/>
                  <a:pt x="9056" y="16536"/>
                </a:cubicBezTo>
                <a:lnTo>
                  <a:pt x="9056" y="19047"/>
                </a:lnTo>
                <a:lnTo>
                  <a:pt x="10624" y="19047"/>
                </a:lnTo>
                <a:lnTo>
                  <a:pt x="10624" y="16536"/>
                </a:lnTo>
                <a:cubicBezTo>
                  <a:pt x="10630" y="16222"/>
                  <a:pt x="10886" y="15975"/>
                  <a:pt x="11200" y="15975"/>
                </a:cubicBezTo>
                <a:cubicBezTo>
                  <a:pt x="11513" y="15975"/>
                  <a:pt x="11766" y="16222"/>
                  <a:pt x="11775" y="16536"/>
                </a:cubicBezTo>
                <a:lnTo>
                  <a:pt x="11775" y="19047"/>
                </a:lnTo>
                <a:lnTo>
                  <a:pt x="13449" y="19047"/>
                </a:lnTo>
                <a:cubicBezTo>
                  <a:pt x="13765" y="19044"/>
                  <a:pt x="14024" y="18788"/>
                  <a:pt x="14024" y="18469"/>
                </a:cubicBezTo>
                <a:lnTo>
                  <a:pt x="14024" y="15997"/>
                </a:lnTo>
                <a:lnTo>
                  <a:pt x="15729" y="14530"/>
                </a:lnTo>
                <a:cubicBezTo>
                  <a:pt x="16508" y="13859"/>
                  <a:pt x="16957" y="12883"/>
                  <a:pt x="16957" y="11853"/>
                </a:cubicBezTo>
                <a:lnTo>
                  <a:pt x="16957" y="8462"/>
                </a:lnTo>
                <a:cubicBezTo>
                  <a:pt x="16948" y="3786"/>
                  <a:pt x="13154" y="1"/>
                  <a:pt x="848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6" name="Google Shape;3838;p58">
            <a:extLst>
              <a:ext uri="{FF2B5EF4-FFF2-40B4-BE49-F238E27FC236}">
                <a16:creationId xmlns:a16="http://schemas.microsoft.com/office/drawing/2014/main" id="{96B12601-A016-4E4F-A396-04ABAF4DE556}"/>
              </a:ext>
            </a:extLst>
          </p:cNvPr>
          <p:cNvGrpSpPr/>
          <p:nvPr/>
        </p:nvGrpSpPr>
        <p:grpSpPr>
          <a:xfrm>
            <a:off x="5266781" y="1762797"/>
            <a:ext cx="241255" cy="230710"/>
            <a:chOff x="5045500" y="842250"/>
            <a:chExt cx="503875" cy="481850"/>
          </a:xfrm>
          <a:solidFill>
            <a:schemeClr val="bg1"/>
          </a:solidFill>
        </p:grpSpPr>
        <p:sp>
          <p:nvSpPr>
            <p:cNvPr id="97" name="Google Shape;3839;p58">
              <a:extLst>
                <a:ext uri="{FF2B5EF4-FFF2-40B4-BE49-F238E27FC236}">
                  <a16:creationId xmlns:a16="http://schemas.microsoft.com/office/drawing/2014/main" id="{671FC200-EB96-45FD-8BD1-A5544EB0F0E5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98" name="Google Shape;3840;p58">
              <a:extLst>
                <a:ext uri="{FF2B5EF4-FFF2-40B4-BE49-F238E27FC236}">
                  <a16:creationId xmlns:a16="http://schemas.microsoft.com/office/drawing/2014/main" id="{7CE8957D-B61A-4B2B-A7E2-98A0716683AD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1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4867579" y="1884131"/>
            <a:ext cx="3973274" cy="213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8" indent="-17145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chemeClr val="accent6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    No nosso painel contamos com o menu principal, que será o acesso de navegação por todas as opções disponibilizadas.</a:t>
            </a:r>
            <a:endParaRPr sz="2000" dirty="0">
              <a:solidFill>
                <a:schemeClr val="accent6"/>
              </a:solidFill>
              <a:latin typeface="+mj-l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4912004" y="1224919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Menu</a:t>
            </a:r>
            <a:endParaRPr sz="2000" b="1" dirty="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5" name="Google Shape;235;p36"/>
          <p:cNvCxnSpPr/>
          <p:nvPr/>
        </p:nvCxnSpPr>
        <p:spPr>
          <a:xfrm>
            <a:off x="3712197" y="1826077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36"/>
          <p:cNvSpPr/>
          <p:nvPr/>
        </p:nvSpPr>
        <p:spPr>
          <a:xfrm>
            <a:off x="303147" y="939920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A1ACCA-9659-42C8-8931-42C686DC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66" y="1253947"/>
            <a:ext cx="3523241" cy="43574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AAF8FEF-FF52-464D-96AD-6DA9DC47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66" y="1840589"/>
            <a:ext cx="3523241" cy="1759053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4867579" y="1869617"/>
            <a:ext cx="3973274" cy="213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8" indent="-17145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chemeClr val="accent6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    No nosso painel inicial contamos com atual status e com os gráficos em barras, para apresentar de forma clara e objetiva separados por estados os casos, confirmados, ativos, suspeitos, recuperados, óbitos e a taxa de letalidade do COVID-19.</a:t>
            </a:r>
            <a:endParaRPr sz="2000" dirty="0">
              <a:solidFill>
                <a:schemeClr val="accent6"/>
              </a:solidFill>
              <a:latin typeface="+mj-l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4912004" y="1224919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Dashboard</a:t>
            </a:r>
            <a:endParaRPr sz="2000" b="1" dirty="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5" name="Google Shape;235;p36"/>
          <p:cNvCxnSpPr/>
          <p:nvPr/>
        </p:nvCxnSpPr>
        <p:spPr>
          <a:xfrm>
            <a:off x="3712197" y="1826077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36"/>
          <p:cNvSpPr/>
          <p:nvPr/>
        </p:nvSpPr>
        <p:spPr>
          <a:xfrm>
            <a:off x="303147" y="939920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50253D-9E18-4F36-B5EB-B2C19120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47" y="1808524"/>
            <a:ext cx="1818515" cy="17224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73D59A-F6B2-4881-84C1-1EDF7FC64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21" y="981503"/>
            <a:ext cx="1351541" cy="6895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8BEDC8-FD74-4EAD-B770-CD51EC7C9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93" y="1684513"/>
            <a:ext cx="1348269" cy="6895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467BC8-A74A-4F8A-9591-5EF2F3509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21" y="2413504"/>
            <a:ext cx="1365049" cy="6895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2A9AF26-7688-4085-B53F-254A4445C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770121" y="3136578"/>
            <a:ext cx="1365113" cy="68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63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4845367" y="1884131"/>
            <a:ext cx="3973274" cy="213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8" indent="-17145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chemeClr val="accent6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    Contamos também com nosso mapa, uma segunda opção de visualização, divididos por estados, no qual ao clicar no estado desejado você irá obter mais informações sobre o estado específico.</a:t>
            </a:r>
            <a:endParaRPr sz="2000" dirty="0">
              <a:solidFill>
                <a:schemeClr val="accent6"/>
              </a:solidFill>
              <a:latin typeface="+mj-l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4912004" y="1210402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Mapa</a:t>
            </a:r>
            <a:endParaRPr sz="2000" b="1" dirty="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5" name="Google Shape;235;p36"/>
          <p:cNvCxnSpPr/>
          <p:nvPr/>
        </p:nvCxnSpPr>
        <p:spPr>
          <a:xfrm>
            <a:off x="3712197" y="1826075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36"/>
          <p:cNvSpPr/>
          <p:nvPr/>
        </p:nvSpPr>
        <p:spPr>
          <a:xfrm>
            <a:off x="303147" y="1070549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145D1-FE66-48EC-8E87-A732A089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71" y="1246737"/>
            <a:ext cx="1906709" cy="19522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6D499F2-E2CA-4576-8FA4-F2F1CC17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504" y="1870954"/>
            <a:ext cx="1906709" cy="19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5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/>
          </p:nvPr>
        </p:nvSpPr>
        <p:spPr>
          <a:xfrm>
            <a:off x="2265528" y="159880"/>
            <a:ext cx="2674961" cy="529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6"/>
                </a:solidFill>
                <a:latin typeface="+mj-lt"/>
              </a:rPr>
              <a:t>Caso de Uso</a:t>
            </a:r>
            <a:endParaRPr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49" name="Google Shape;449;p47"/>
          <p:cNvSpPr/>
          <p:nvPr/>
        </p:nvSpPr>
        <p:spPr>
          <a:xfrm rot="10800000">
            <a:off x="4026091" y="783970"/>
            <a:ext cx="4763067" cy="35755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Google Shape;411;p44">
            <a:extLst>
              <a:ext uri="{FF2B5EF4-FFF2-40B4-BE49-F238E27FC236}">
                <a16:creationId xmlns:a16="http://schemas.microsoft.com/office/drawing/2014/main" id="{EF949F1D-80C7-4EB5-91DF-ABD49206E0D5}"/>
              </a:ext>
            </a:extLst>
          </p:cNvPr>
          <p:cNvSpPr txBox="1">
            <a:spLocks/>
          </p:cNvSpPr>
          <p:nvPr/>
        </p:nvSpPr>
        <p:spPr>
          <a:xfrm>
            <a:off x="571288" y="2610828"/>
            <a:ext cx="2990778" cy="754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latin typeface="+mj-lt"/>
              </a:rPr>
              <a:t>Responsável pelo desenvolvimento do sistema, ou sua administração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9" name="Google Shape;411;p44">
            <a:extLst>
              <a:ext uri="{FF2B5EF4-FFF2-40B4-BE49-F238E27FC236}">
                <a16:creationId xmlns:a16="http://schemas.microsoft.com/office/drawing/2014/main" id="{FA5C61C1-56E5-418A-B14B-98211796B258}"/>
              </a:ext>
            </a:extLst>
          </p:cNvPr>
          <p:cNvSpPr txBox="1">
            <a:spLocks/>
          </p:cNvSpPr>
          <p:nvPr/>
        </p:nvSpPr>
        <p:spPr>
          <a:xfrm>
            <a:off x="571288" y="1076140"/>
            <a:ext cx="2990778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latin typeface="+mj-lt"/>
              </a:rPr>
              <a:t>   Qualquer pessoa que possa ter acesso ao link e que queira acompanhar os dados. </a:t>
            </a:r>
            <a:endParaRPr lang="en-US" dirty="0">
              <a:latin typeface="+mj-lt"/>
            </a:endParaRPr>
          </a:p>
        </p:txBody>
      </p:sp>
      <p:sp>
        <p:nvSpPr>
          <p:cNvPr id="50" name="Título 2">
            <a:extLst>
              <a:ext uri="{FF2B5EF4-FFF2-40B4-BE49-F238E27FC236}">
                <a16:creationId xmlns:a16="http://schemas.microsoft.com/office/drawing/2014/main" id="{762B434F-F87E-42C0-A87C-6F8C7684DE5A}"/>
              </a:ext>
            </a:extLst>
          </p:cNvPr>
          <p:cNvSpPr txBox="1">
            <a:spLocks/>
          </p:cNvSpPr>
          <p:nvPr/>
        </p:nvSpPr>
        <p:spPr>
          <a:xfrm>
            <a:off x="354841" y="695509"/>
            <a:ext cx="2004801" cy="427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accent6"/>
                </a:solidFill>
                <a:latin typeface="+mj-lt"/>
              </a:rPr>
              <a:t>Usuário</a:t>
            </a:r>
          </a:p>
        </p:txBody>
      </p:sp>
      <p:sp>
        <p:nvSpPr>
          <p:cNvPr id="51" name="Título 2">
            <a:extLst>
              <a:ext uri="{FF2B5EF4-FFF2-40B4-BE49-F238E27FC236}">
                <a16:creationId xmlns:a16="http://schemas.microsoft.com/office/drawing/2014/main" id="{2EBBDB7E-358E-4B0A-AFC5-3E980C58A392}"/>
              </a:ext>
            </a:extLst>
          </p:cNvPr>
          <p:cNvSpPr txBox="1">
            <a:spLocks/>
          </p:cNvSpPr>
          <p:nvPr/>
        </p:nvSpPr>
        <p:spPr>
          <a:xfrm>
            <a:off x="354841" y="3326110"/>
            <a:ext cx="2004801" cy="427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accent6"/>
                </a:solidFill>
                <a:latin typeface="+mj-lt"/>
              </a:rPr>
              <a:t>Web Service</a:t>
            </a:r>
          </a:p>
        </p:txBody>
      </p:sp>
      <p:sp>
        <p:nvSpPr>
          <p:cNvPr id="53" name="Título 2">
            <a:extLst>
              <a:ext uri="{FF2B5EF4-FFF2-40B4-BE49-F238E27FC236}">
                <a16:creationId xmlns:a16="http://schemas.microsoft.com/office/drawing/2014/main" id="{38E41FDC-66D6-4EB4-BF46-5F8AF55901E3}"/>
              </a:ext>
            </a:extLst>
          </p:cNvPr>
          <p:cNvSpPr txBox="1">
            <a:spLocks/>
          </p:cNvSpPr>
          <p:nvPr/>
        </p:nvSpPr>
        <p:spPr>
          <a:xfrm>
            <a:off x="354841" y="1936308"/>
            <a:ext cx="2593075" cy="6304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accent6"/>
                </a:solidFill>
                <a:latin typeface="+mj-lt"/>
              </a:rPr>
              <a:t>Administrador / Desenvolvedor</a:t>
            </a:r>
          </a:p>
        </p:txBody>
      </p:sp>
      <p:sp>
        <p:nvSpPr>
          <p:cNvPr id="55" name="Google Shape;411;p44">
            <a:extLst>
              <a:ext uri="{FF2B5EF4-FFF2-40B4-BE49-F238E27FC236}">
                <a16:creationId xmlns:a16="http://schemas.microsoft.com/office/drawing/2014/main" id="{5C9B5AA3-1556-4999-ACBF-0BF0193F477E}"/>
              </a:ext>
            </a:extLst>
          </p:cNvPr>
          <p:cNvSpPr txBox="1">
            <a:spLocks/>
          </p:cNvSpPr>
          <p:nvPr/>
        </p:nvSpPr>
        <p:spPr>
          <a:xfrm>
            <a:off x="571288" y="3747355"/>
            <a:ext cx="2990778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Uma aplicação capaz de interagir entre sistemas desenvolvidos em plataformas diferentes que sejam compatíveis.</a:t>
            </a:r>
            <a:endParaRPr lang="en-US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75173C4-FA97-4DAE-868D-BFAA1F75D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66" y="1423469"/>
            <a:ext cx="4238316" cy="22965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/>
          </p:nvPr>
        </p:nvSpPr>
        <p:spPr>
          <a:xfrm>
            <a:off x="354842" y="254312"/>
            <a:ext cx="3671249" cy="529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6"/>
                </a:solidFill>
              </a:rPr>
              <a:t>Modelagem do Sistema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49" name="Google Shape;449;p47"/>
          <p:cNvSpPr/>
          <p:nvPr/>
        </p:nvSpPr>
        <p:spPr>
          <a:xfrm rot="10800000">
            <a:off x="582152" y="783970"/>
            <a:ext cx="7979692" cy="35755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19A34-99AA-4567-B1BB-1371ABAD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16" y="872111"/>
            <a:ext cx="5950565" cy="33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285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2464</TotalTime>
  <Words>367</Words>
  <Application>Microsoft Office PowerPoint</Application>
  <PresentationFormat>Apresentação na tela (16:9)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Squada One</vt:lpstr>
      <vt:lpstr>Wingdings</vt:lpstr>
      <vt:lpstr>Exo 2</vt:lpstr>
      <vt:lpstr>Roboto Condensed Light</vt:lpstr>
      <vt:lpstr>Arial</vt:lpstr>
      <vt:lpstr>Tech Newsletter by Slidesgo</vt:lpstr>
      <vt:lpstr>Painel COVID-19/BR</vt:lpstr>
      <vt:lpstr>Apresentação do PowerPoint</vt:lpstr>
      <vt:lpstr>Escopo</vt:lpstr>
      <vt:lpstr>Legenda</vt:lpstr>
      <vt:lpstr>Apresentação do PowerPoint</vt:lpstr>
      <vt:lpstr>Apresentação do PowerPoint</vt:lpstr>
      <vt:lpstr>Apresentação do PowerPoint</vt:lpstr>
      <vt:lpstr>Caso de Uso</vt:lpstr>
      <vt:lpstr>Modelagem do Sistema</vt:lpstr>
      <vt:lpstr>Disponibilidade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Painel COVID-19/BR</dc:title>
  <dc:creator>Mamede</dc:creator>
  <cp:lastModifiedBy>José Vitor</cp:lastModifiedBy>
  <cp:revision>47</cp:revision>
  <cp:lastPrinted>2020-06-15T15:43:04Z</cp:lastPrinted>
  <dcterms:modified xsi:type="dcterms:W3CDTF">2020-06-15T16:35:37Z</dcterms:modified>
</cp:coreProperties>
</file>